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4" r:id="rId2"/>
    <p:sldId id="303" r:id="rId3"/>
    <p:sldId id="301" r:id="rId4"/>
    <p:sldId id="302" r:id="rId5"/>
    <p:sldId id="293" r:id="rId6"/>
    <p:sldId id="294" r:id="rId7"/>
    <p:sldId id="296" r:id="rId8"/>
    <p:sldId id="297" r:id="rId9"/>
    <p:sldId id="298" r:id="rId10"/>
    <p:sldId id="300" r:id="rId11"/>
  </p:sldIdLst>
  <p:sldSz cx="9144000" cy="6858000" type="screen4x3"/>
  <p:notesSz cx="7102475" cy="10233025"/>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CC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4" autoAdjust="0"/>
  </p:normalViewPr>
  <p:slideViewPr>
    <p:cSldViewPr>
      <p:cViewPr varScale="1">
        <p:scale>
          <a:sx n="99" d="100"/>
          <a:sy n="99" d="100"/>
        </p:scale>
        <p:origin x="1296"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B55E78-6690-42CA-7D85-41194C72F17C}"/>
              </a:ext>
            </a:extLst>
          </p:cNvPr>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026674C-5E79-E124-17F5-4B069D42C59C}"/>
              </a:ext>
            </a:extLst>
          </p:cNvPr>
          <p:cNvSpPr>
            <a:spLocks noGrp="1"/>
          </p:cNvSpPr>
          <p:nvPr>
            <p:ph type="dt" sz="quarter" idx="1"/>
          </p:nvPr>
        </p:nvSpPr>
        <p:spPr>
          <a:xfrm>
            <a:off x="4023092" y="0"/>
            <a:ext cx="3077739" cy="513428"/>
          </a:xfrm>
          <a:prstGeom prst="rect">
            <a:avLst/>
          </a:prstGeom>
        </p:spPr>
        <p:txBody>
          <a:bodyPr vert="horz" lIns="99057" tIns="49528" rIns="99057" bIns="49528" rtlCol="0"/>
          <a:lstStyle>
            <a:lvl1pPr algn="r">
              <a:defRPr sz="1300"/>
            </a:lvl1pPr>
          </a:lstStyle>
          <a:p>
            <a:r>
              <a:rPr lang="en-US" sz="1000">
                <a:latin typeface="Arial" panose="020B0604020202020204" pitchFamily="34" charset="0"/>
                <a:cs typeface="Arial" panose="020B0604020202020204" pitchFamily="34" charset="0"/>
              </a:rPr>
              <a:t>9/8/2024 am</a:t>
            </a:r>
          </a:p>
        </p:txBody>
      </p:sp>
      <p:sp>
        <p:nvSpPr>
          <p:cNvPr id="4" name="Footer Placeholder 3">
            <a:extLst>
              <a:ext uri="{FF2B5EF4-FFF2-40B4-BE49-F238E27FC236}">
                <a16:creationId xmlns:a16="http://schemas.microsoft.com/office/drawing/2014/main" id="{7C9D2308-3D18-1265-68A8-25B2C86E8BF0}"/>
              </a:ext>
            </a:extLst>
          </p:cNvPr>
          <p:cNvSpPr>
            <a:spLocks noGrp="1"/>
          </p:cNvSpPr>
          <p:nvPr>
            <p:ph type="ftr" sz="quarter" idx="2"/>
          </p:nvPr>
        </p:nvSpPr>
        <p:spPr>
          <a:xfrm>
            <a:off x="0" y="9719598"/>
            <a:ext cx="3077739" cy="513427"/>
          </a:xfrm>
          <a:prstGeom prst="rect">
            <a:avLst/>
          </a:prstGeom>
        </p:spPr>
        <p:txBody>
          <a:bodyPr vert="horz" lIns="99057" tIns="49528" rIns="99057" bIns="49528" rtlCol="0" anchor="b"/>
          <a:lstStyle>
            <a:lvl1pPr algn="l">
              <a:defRPr sz="1300"/>
            </a:lvl1pPr>
          </a:lstStyle>
          <a:p>
            <a:r>
              <a:rPr lang="en-US" sz="1000">
                <a:latin typeface="Arial" panose="020B0604020202020204" pitchFamily="34" charset="0"/>
                <a:cs typeface="Arial" panose="020B0604020202020204" pitchFamily="34" charset="0"/>
              </a:rPr>
              <a:t>Shawn Yon</a:t>
            </a:r>
          </a:p>
        </p:txBody>
      </p:sp>
      <p:sp>
        <p:nvSpPr>
          <p:cNvPr id="5" name="Slide Number Placeholder 4">
            <a:extLst>
              <a:ext uri="{FF2B5EF4-FFF2-40B4-BE49-F238E27FC236}">
                <a16:creationId xmlns:a16="http://schemas.microsoft.com/office/drawing/2014/main" id="{2D60F341-07B7-CE75-F2B4-52FF6E988D37}"/>
              </a:ext>
            </a:extLst>
          </p:cNvPr>
          <p:cNvSpPr>
            <a:spLocks noGrp="1"/>
          </p:cNvSpPr>
          <p:nvPr>
            <p:ph type="sldNum" sz="quarter" idx="3"/>
          </p:nvPr>
        </p:nvSpPr>
        <p:spPr>
          <a:xfrm>
            <a:off x="4023092" y="9719598"/>
            <a:ext cx="3077739" cy="513427"/>
          </a:xfrm>
          <a:prstGeom prst="rect">
            <a:avLst/>
          </a:prstGeom>
        </p:spPr>
        <p:txBody>
          <a:bodyPr vert="horz" lIns="99057" tIns="49528" rIns="99057" bIns="49528" rtlCol="0" anchor="b"/>
          <a:lstStyle>
            <a:lvl1pPr algn="r">
              <a:defRPr sz="1300"/>
            </a:lvl1pPr>
          </a:lstStyle>
          <a:p>
            <a:r>
              <a:rPr lang="en-US" sz="1000" dirty="0">
                <a:latin typeface="Arial" panose="020B0604020202020204" pitchFamily="34" charset="0"/>
                <a:cs typeface="Arial" panose="020B0604020202020204" pitchFamily="34" charset="0"/>
              </a:rPr>
              <a:t>Page </a:t>
            </a:r>
            <a:fld id="{D1AD8DFD-791D-414E-BB98-14B0BB3EB6C3}" type="slidenum">
              <a:rPr lang="en-US" sz="100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543455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4758B66-A2CE-0847-C201-DDE0AAFC5F22}"/>
              </a:ext>
            </a:extLst>
          </p:cNvPr>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atin typeface="Times New Roman" charset="0"/>
              </a:defRPr>
            </a:lvl1pPr>
          </a:lstStyle>
          <a:p>
            <a:pPr>
              <a:defRPr/>
            </a:pPr>
            <a:endParaRPr lang="en-US"/>
          </a:p>
        </p:txBody>
      </p:sp>
      <p:sp>
        <p:nvSpPr>
          <p:cNvPr id="3" name="Date Placeholder 2">
            <a:extLst>
              <a:ext uri="{FF2B5EF4-FFF2-40B4-BE49-F238E27FC236}">
                <a16:creationId xmlns:a16="http://schemas.microsoft.com/office/drawing/2014/main" id="{E96B40CB-9FC8-9C67-A68F-E0D78E7DBAEB}"/>
              </a:ext>
            </a:extLst>
          </p:cNvPr>
          <p:cNvSpPr>
            <a:spLocks noGrp="1"/>
          </p:cNvSpPr>
          <p:nvPr>
            <p:ph type="dt" idx="1"/>
          </p:nvPr>
        </p:nvSpPr>
        <p:spPr>
          <a:xfrm>
            <a:off x="4023092" y="0"/>
            <a:ext cx="3077739" cy="511651"/>
          </a:xfrm>
          <a:prstGeom prst="rect">
            <a:avLst/>
          </a:prstGeom>
        </p:spPr>
        <p:txBody>
          <a:bodyPr vert="horz" lIns="99057" tIns="49528" rIns="99057" bIns="49528" rtlCol="0"/>
          <a:lstStyle>
            <a:lvl1pPr algn="r">
              <a:defRPr sz="1300">
                <a:latin typeface="Times New Roman" charset="0"/>
              </a:defRPr>
            </a:lvl1pPr>
          </a:lstStyle>
          <a:p>
            <a:pPr>
              <a:defRPr/>
            </a:pPr>
            <a:r>
              <a:rPr lang="en-US"/>
              <a:t>9/8/2024 am</a:t>
            </a:r>
          </a:p>
        </p:txBody>
      </p:sp>
      <p:sp>
        <p:nvSpPr>
          <p:cNvPr id="4" name="Slide Image Placeholder 3">
            <a:extLst>
              <a:ext uri="{FF2B5EF4-FFF2-40B4-BE49-F238E27FC236}">
                <a16:creationId xmlns:a16="http://schemas.microsoft.com/office/drawing/2014/main" id="{8D3A9B60-517E-4326-8DF9-3CC78F0D3843}"/>
              </a:ext>
            </a:extLst>
          </p:cNvPr>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9057" tIns="49528" rIns="99057" bIns="49528" rtlCol="0" anchor="ctr"/>
          <a:lstStyle/>
          <a:p>
            <a:pPr lvl="0"/>
            <a:endParaRPr lang="en-US" noProof="0"/>
          </a:p>
        </p:txBody>
      </p:sp>
      <p:sp>
        <p:nvSpPr>
          <p:cNvPr id="5" name="Notes Placeholder 4">
            <a:extLst>
              <a:ext uri="{FF2B5EF4-FFF2-40B4-BE49-F238E27FC236}">
                <a16:creationId xmlns:a16="http://schemas.microsoft.com/office/drawing/2014/main" id="{AE98007E-1987-3612-B03A-0B44DB06D09B}"/>
              </a:ext>
            </a:extLst>
          </p:cNvPr>
          <p:cNvSpPr>
            <a:spLocks noGrp="1"/>
          </p:cNvSpPr>
          <p:nvPr>
            <p:ph type="body" sz="quarter" idx="3"/>
          </p:nvPr>
        </p:nvSpPr>
        <p:spPr>
          <a:xfrm>
            <a:off x="710248" y="4860687"/>
            <a:ext cx="5681980" cy="4604861"/>
          </a:xfrm>
          <a:prstGeom prst="rect">
            <a:avLst/>
          </a:prstGeom>
        </p:spPr>
        <p:txBody>
          <a:bodyPr vert="horz" lIns="99057" tIns="49528" rIns="99057" bIns="4952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3861074-7C50-BC50-68A4-E8348F4A0F46}"/>
              </a:ext>
            </a:extLst>
          </p:cNvPr>
          <p:cNvSpPr>
            <a:spLocks noGrp="1"/>
          </p:cNvSpPr>
          <p:nvPr>
            <p:ph type="ftr" sz="quarter" idx="4"/>
          </p:nvPr>
        </p:nvSpPr>
        <p:spPr>
          <a:xfrm>
            <a:off x="0" y="9719598"/>
            <a:ext cx="3077739" cy="511651"/>
          </a:xfrm>
          <a:prstGeom prst="rect">
            <a:avLst/>
          </a:prstGeom>
        </p:spPr>
        <p:txBody>
          <a:bodyPr vert="horz" lIns="99057" tIns="49528" rIns="99057" bIns="49528" rtlCol="0" anchor="b"/>
          <a:lstStyle>
            <a:lvl1pPr algn="l">
              <a:defRPr sz="1300">
                <a:latin typeface="Times New Roman" charset="0"/>
              </a:defRPr>
            </a:lvl1pPr>
          </a:lstStyle>
          <a:p>
            <a:pPr>
              <a:defRPr/>
            </a:pPr>
            <a:r>
              <a:rPr lang="en-US"/>
              <a:t>Shawn Yon</a:t>
            </a:r>
          </a:p>
        </p:txBody>
      </p:sp>
      <p:sp>
        <p:nvSpPr>
          <p:cNvPr id="7" name="Slide Number Placeholder 6">
            <a:extLst>
              <a:ext uri="{FF2B5EF4-FFF2-40B4-BE49-F238E27FC236}">
                <a16:creationId xmlns:a16="http://schemas.microsoft.com/office/drawing/2014/main" id="{BA9EF471-9518-8725-670F-F71CA53C571C}"/>
              </a:ext>
            </a:extLst>
          </p:cNvPr>
          <p:cNvSpPr>
            <a:spLocks noGrp="1"/>
          </p:cNvSpPr>
          <p:nvPr>
            <p:ph type="sldNum" sz="quarter" idx="5"/>
          </p:nvPr>
        </p:nvSpPr>
        <p:spPr>
          <a:xfrm>
            <a:off x="4023092" y="9719598"/>
            <a:ext cx="3077739" cy="511651"/>
          </a:xfrm>
          <a:prstGeom prst="rect">
            <a:avLst/>
          </a:prstGeom>
        </p:spPr>
        <p:txBody>
          <a:bodyPr vert="horz" wrap="square" lIns="99057" tIns="49528" rIns="99057" bIns="49528" numCol="1" anchor="b" anchorCtr="0" compatLnSpc="1">
            <a:prstTxWarp prst="textNoShape">
              <a:avLst/>
            </a:prstTxWarp>
          </a:bodyPr>
          <a:lstStyle>
            <a:lvl1pPr algn="r">
              <a:defRPr sz="1300"/>
            </a:lvl1pPr>
          </a:lstStyle>
          <a:p>
            <a:pPr>
              <a:defRPr/>
            </a:pPr>
            <a:fld id="{DE966221-2B24-49DC-A40E-74C2719D0A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9976829-E49D-61D2-7449-F9320537E7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EE242464-D1DA-3B35-6706-8236D0D06C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79120681-8F66-3A68-AF48-1F39C4297E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F235444F-0DBF-47D8-AC63-F7E039D9F195}" type="slidenum">
              <a:rPr lang="en-US" altLang="en-US" sz="1300"/>
              <a:pPr/>
              <a:t>1</a:t>
            </a:fld>
            <a:endParaRPr lang="en-US" altLang="en-US" sz="1300"/>
          </a:p>
        </p:txBody>
      </p:sp>
      <p:sp>
        <p:nvSpPr>
          <p:cNvPr id="2" name="Date Placeholder 1">
            <a:extLst>
              <a:ext uri="{FF2B5EF4-FFF2-40B4-BE49-F238E27FC236}">
                <a16:creationId xmlns:a16="http://schemas.microsoft.com/office/drawing/2014/main" id="{A2A05046-7129-440B-3453-182C4C1874A2}"/>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AB081776-F8A7-DB14-E2A9-41AF36D18402}"/>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6652E4B-18A5-2F8D-C0BB-6C77441EFF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818AC2C-6D84-30A2-07C2-9B8DCF375D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2532" name="Slide Number Placeholder 3">
            <a:extLst>
              <a:ext uri="{FF2B5EF4-FFF2-40B4-BE49-F238E27FC236}">
                <a16:creationId xmlns:a16="http://schemas.microsoft.com/office/drawing/2014/main" id="{A8FCB1A3-D79B-63FE-43F9-4D4C6D820E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FCF5DC2D-9B08-42CF-96DA-9D9BF795264F}" type="slidenum">
              <a:rPr lang="en-US" altLang="en-US" sz="1300">
                <a:latin typeface="Arial" panose="020B0604020202020204" pitchFamily="34" charset="0"/>
                <a:ea typeface="ヒラギノ角ゴ Pro W3"/>
                <a:cs typeface="ヒラギノ角ゴ Pro W3"/>
              </a:rPr>
              <a:pPr/>
              <a:t>10</a:t>
            </a:fld>
            <a:endParaRPr lang="en-US" altLang="en-US" sz="1300">
              <a:latin typeface="Arial" panose="020B0604020202020204" pitchFamily="34" charset="0"/>
              <a:ea typeface="ヒラギノ角ゴ Pro W3"/>
              <a:cs typeface="ヒラギノ角ゴ Pro W3"/>
            </a:endParaRPr>
          </a:p>
        </p:txBody>
      </p:sp>
      <p:sp>
        <p:nvSpPr>
          <p:cNvPr id="2" name="Date Placeholder 1">
            <a:extLst>
              <a:ext uri="{FF2B5EF4-FFF2-40B4-BE49-F238E27FC236}">
                <a16:creationId xmlns:a16="http://schemas.microsoft.com/office/drawing/2014/main" id="{17D58E01-77CA-2EA3-96F6-14FB788F4FE2}"/>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35F30FFD-3634-DAD2-7DC8-067B2547086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021F1659-470C-CA5D-EF8A-CC0FD688DC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BB344F4A-7768-C282-6E14-70682DFD43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Israelites crossed the red sea because they wanted to be save. And because they had faith when they crossed they were saved.</a:t>
            </a:r>
          </a:p>
          <a:p>
            <a:r>
              <a:rPr lang="en-US" altLang="en-US" dirty="0"/>
              <a:t>-The Egyptians also crossed the red sea. But because the crossed without faith and were pursuing Gods people they were killed.</a:t>
            </a:r>
          </a:p>
          <a:p>
            <a:r>
              <a:rPr lang="en-US" altLang="en-US" dirty="0"/>
              <a:t>-John Verse: (Acts 19:2-5)</a:t>
            </a:r>
          </a:p>
          <a:p>
            <a:r>
              <a:rPr lang="en-US" altLang="en-US" dirty="0"/>
              <a:t>-Acts 2 and Acts 10 is when the Jews and Genitals were baptized by the Holy Spirit and were saved.</a:t>
            </a:r>
          </a:p>
          <a:p>
            <a:r>
              <a:rPr lang="en-US" altLang="en-US" dirty="0"/>
              <a:t>-By pouring the Holy spirit on the people it ushered the Jews and Gentiles into the new covenant </a:t>
            </a:r>
          </a:p>
        </p:txBody>
      </p:sp>
      <p:sp>
        <p:nvSpPr>
          <p:cNvPr id="6148" name="Slide Number Placeholder 3">
            <a:extLst>
              <a:ext uri="{FF2B5EF4-FFF2-40B4-BE49-F238E27FC236}">
                <a16:creationId xmlns:a16="http://schemas.microsoft.com/office/drawing/2014/main" id="{E977BEB4-7C1E-72C4-E810-0B2281571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AD6C7C1A-E56D-4B91-936A-8DD6956B615D}" type="slidenum">
              <a:rPr lang="en-US" altLang="en-US" sz="1300"/>
              <a:pPr/>
              <a:t>2</a:t>
            </a:fld>
            <a:endParaRPr lang="en-US" altLang="en-US" sz="1300"/>
          </a:p>
        </p:txBody>
      </p:sp>
      <p:sp>
        <p:nvSpPr>
          <p:cNvPr id="2" name="Date Placeholder 1">
            <a:extLst>
              <a:ext uri="{FF2B5EF4-FFF2-40B4-BE49-F238E27FC236}">
                <a16:creationId xmlns:a16="http://schemas.microsoft.com/office/drawing/2014/main" id="{C72FC93F-A21F-6C52-8DEB-3EC837525CE9}"/>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0AF3F975-7A3F-44DA-BA44-FFE0D5EBDA1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89661FCB-A684-B06A-D03D-B82BFF084F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8CF18302-5836-EEF4-5A3B-908B9FBF83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Rev 20:10</a:t>
            </a:r>
          </a:p>
          <a:p>
            <a:r>
              <a:rPr lang="en-US" altLang="en-US"/>
              <a:t>Fire baptism is when you are burning in hell</a:t>
            </a:r>
          </a:p>
          <a:p>
            <a:r>
              <a:rPr lang="en-US" altLang="en-US"/>
              <a:t>The only baptism where you do not need faith is the future baptism which is HELL</a:t>
            </a:r>
          </a:p>
        </p:txBody>
      </p:sp>
      <p:sp>
        <p:nvSpPr>
          <p:cNvPr id="8196" name="Slide Number Placeholder 3">
            <a:extLst>
              <a:ext uri="{FF2B5EF4-FFF2-40B4-BE49-F238E27FC236}">
                <a16:creationId xmlns:a16="http://schemas.microsoft.com/office/drawing/2014/main" id="{A9882FB3-DA64-9174-93A4-35FF48EA75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9F1BCD4D-096C-45E0-9FD4-5354D011B38D}" type="slidenum">
              <a:rPr lang="en-US" altLang="en-US" sz="1300"/>
              <a:pPr/>
              <a:t>3</a:t>
            </a:fld>
            <a:endParaRPr lang="en-US" altLang="en-US" sz="1300"/>
          </a:p>
        </p:txBody>
      </p:sp>
      <p:sp>
        <p:nvSpPr>
          <p:cNvPr id="2" name="Date Placeholder 1">
            <a:extLst>
              <a:ext uri="{FF2B5EF4-FFF2-40B4-BE49-F238E27FC236}">
                <a16:creationId xmlns:a16="http://schemas.microsoft.com/office/drawing/2014/main" id="{D9347F41-7466-756B-D21C-0F9026DA5A37}"/>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AA2E48A4-5FFA-432A-C0C8-964878DCCA0A}"/>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87EC4ACD-B16A-F2A5-8C2B-49C9C2FFB1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B26A50B5-7027-87D8-AE14-F693DC2B23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a:extLst>
              <a:ext uri="{FF2B5EF4-FFF2-40B4-BE49-F238E27FC236}">
                <a16:creationId xmlns:a16="http://schemas.microsoft.com/office/drawing/2014/main" id="{B4AF6591-F8BE-ED83-67E7-ACA849F50D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1F99AB67-B29E-40E4-91D2-FEBC323CDA56}" type="slidenum">
              <a:rPr lang="en-US" altLang="en-US" sz="1300"/>
              <a:pPr/>
              <a:t>4</a:t>
            </a:fld>
            <a:endParaRPr lang="en-US" altLang="en-US" sz="1300"/>
          </a:p>
        </p:txBody>
      </p:sp>
      <p:sp>
        <p:nvSpPr>
          <p:cNvPr id="2" name="Date Placeholder 1">
            <a:extLst>
              <a:ext uri="{FF2B5EF4-FFF2-40B4-BE49-F238E27FC236}">
                <a16:creationId xmlns:a16="http://schemas.microsoft.com/office/drawing/2014/main" id="{3EF45532-C554-8324-29BB-060D2359D765}"/>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C86FE727-B166-E5D7-BEB2-85385AD38EB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FA72FA7A-7614-FFBE-B9A0-80E45AFA08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65B0CA2C-EB9E-4F55-CB13-7597AFEB22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Use as Point: When you emersed in the water your old self is buried.</a:t>
            </a:r>
          </a:p>
          <a:p>
            <a:pPr eaLnBrk="1" hangingPunct="1">
              <a:spcBef>
                <a:spcPct val="0"/>
              </a:spcBef>
            </a:pPr>
            <a:r>
              <a:rPr lang="en-US" altLang="en-US" dirty="0"/>
              <a:t>Necessary Inference can be used here because as we see here the very first thing out of the eunuchs mouth was look water what prevents me from being baptized</a:t>
            </a:r>
          </a:p>
        </p:txBody>
      </p:sp>
      <p:sp>
        <p:nvSpPr>
          <p:cNvPr id="12292" name="Slide Number Placeholder 3">
            <a:extLst>
              <a:ext uri="{FF2B5EF4-FFF2-40B4-BE49-F238E27FC236}">
                <a16:creationId xmlns:a16="http://schemas.microsoft.com/office/drawing/2014/main" id="{213D64F2-FBA7-4C8E-4F49-7A3C7D7B63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8765A5FE-0C6A-4A27-B117-D77E1404EA3E}" type="slidenum">
              <a:rPr lang="en-US" altLang="en-US" sz="1300"/>
              <a:pPr/>
              <a:t>5</a:t>
            </a:fld>
            <a:endParaRPr lang="en-US" altLang="en-US" sz="1300"/>
          </a:p>
        </p:txBody>
      </p:sp>
      <p:sp>
        <p:nvSpPr>
          <p:cNvPr id="2" name="Date Placeholder 1">
            <a:extLst>
              <a:ext uri="{FF2B5EF4-FFF2-40B4-BE49-F238E27FC236}">
                <a16:creationId xmlns:a16="http://schemas.microsoft.com/office/drawing/2014/main" id="{C400F605-4F8B-5FEF-9B15-59BF3861F36E}"/>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202083D8-A40F-4516-ED11-EF914E7FC122}"/>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08F77FC-5988-C554-8588-04E3E12C06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5FED6CD1-5EE6-38C2-E45A-C75A5BAC15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B45E67BD-9A3E-0637-A875-4D26E6F933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E469BEBC-1435-477F-919F-B9D02628AF6D}" type="slidenum">
              <a:rPr lang="en-US" altLang="en-US" sz="1300"/>
              <a:pPr/>
              <a:t>6</a:t>
            </a:fld>
            <a:endParaRPr lang="en-US" altLang="en-US" sz="1300"/>
          </a:p>
        </p:txBody>
      </p:sp>
      <p:sp>
        <p:nvSpPr>
          <p:cNvPr id="2" name="Date Placeholder 1">
            <a:extLst>
              <a:ext uri="{FF2B5EF4-FFF2-40B4-BE49-F238E27FC236}">
                <a16:creationId xmlns:a16="http://schemas.microsoft.com/office/drawing/2014/main" id="{E810BF40-2AAC-149D-4281-3C4651899230}"/>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63DF5884-D14C-C835-6107-15B87D6DF14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F9F62C5-F266-04BF-289A-8989DF16F2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B5824FD1-1E55-EA0B-1EDF-634273CB4C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2478291E-8E2B-AFCA-4443-F432F5EFB8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443A1BF6-624F-4E0B-AC2A-8951E96BF39E}" type="slidenum">
              <a:rPr lang="en-US" altLang="en-US" sz="1300"/>
              <a:pPr/>
              <a:t>7</a:t>
            </a:fld>
            <a:endParaRPr lang="en-US" altLang="en-US" sz="1300"/>
          </a:p>
        </p:txBody>
      </p:sp>
      <p:sp>
        <p:nvSpPr>
          <p:cNvPr id="2" name="Date Placeholder 1">
            <a:extLst>
              <a:ext uri="{FF2B5EF4-FFF2-40B4-BE49-F238E27FC236}">
                <a16:creationId xmlns:a16="http://schemas.microsoft.com/office/drawing/2014/main" id="{28CD7A9D-46EF-63A3-29A6-56BA886F042D}"/>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8110B5F7-CC08-5142-8603-AD6572E407C3}"/>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9633C538-DE4C-1A8C-FC9B-63711E740D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45162D7-D858-A116-89DF-020F440B4C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Jesus is personally going to God personally confessing your name to God if you confess his name to man.</a:t>
            </a:r>
          </a:p>
        </p:txBody>
      </p:sp>
      <p:sp>
        <p:nvSpPr>
          <p:cNvPr id="18436" name="Slide Number Placeholder 3">
            <a:extLst>
              <a:ext uri="{FF2B5EF4-FFF2-40B4-BE49-F238E27FC236}">
                <a16:creationId xmlns:a16="http://schemas.microsoft.com/office/drawing/2014/main" id="{8B7594A3-07CF-2992-2410-07C0D83BB3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AAC580F5-ABA9-410B-97AE-4FE315828034}" type="slidenum">
              <a:rPr lang="en-US" altLang="en-US" sz="1300"/>
              <a:pPr/>
              <a:t>8</a:t>
            </a:fld>
            <a:endParaRPr lang="en-US" altLang="en-US" sz="1300"/>
          </a:p>
        </p:txBody>
      </p:sp>
      <p:sp>
        <p:nvSpPr>
          <p:cNvPr id="2" name="Date Placeholder 1">
            <a:extLst>
              <a:ext uri="{FF2B5EF4-FFF2-40B4-BE49-F238E27FC236}">
                <a16:creationId xmlns:a16="http://schemas.microsoft.com/office/drawing/2014/main" id="{6BC0663F-8514-D42A-4384-17675AD8F04A}"/>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29B9452D-C422-7450-5365-448DB53B2362}"/>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90B9DE9B-2239-86AF-3BDE-78C5BE6F60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2DED59B8-581D-BFF7-5C22-2146791A7C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Closing Verses: Acts 16:33, 2 Cor 6:2 </a:t>
            </a:r>
          </a:p>
        </p:txBody>
      </p:sp>
      <p:sp>
        <p:nvSpPr>
          <p:cNvPr id="20484" name="Slide Number Placeholder 3">
            <a:extLst>
              <a:ext uri="{FF2B5EF4-FFF2-40B4-BE49-F238E27FC236}">
                <a16:creationId xmlns:a16="http://schemas.microsoft.com/office/drawing/2014/main" id="{43B330E9-6DAD-D964-C28C-7E2AE6E6B3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838" indent="-309553">
              <a:defRPr sz="2600">
                <a:solidFill>
                  <a:schemeClr val="tx1"/>
                </a:solidFill>
                <a:latin typeface="Times New Roman" panose="02020603050405020304" pitchFamily="18" charset="0"/>
              </a:defRPr>
            </a:lvl2pPr>
            <a:lvl3pPr marL="1238212" indent="-247642">
              <a:defRPr sz="2600">
                <a:solidFill>
                  <a:schemeClr val="tx1"/>
                </a:solidFill>
                <a:latin typeface="Times New Roman" panose="02020603050405020304" pitchFamily="18" charset="0"/>
              </a:defRPr>
            </a:lvl3pPr>
            <a:lvl4pPr marL="1733497" indent="-247642">
              <a:defRPr sz="2600">
                <a:solidFill>
                  <a:schemeClr val="tx1"/>
                </a:solidFill>
                <a:latin typeface="Times New Roman" panose="02020603050405020304" pitchFamily="18" charset="0"/>
              </a:defRPr>
            </a:lvl4pPr>
            <a:lvl5pPr marL="2228781" indent="-247642">
              <a:defRPr sz="2600">
                <a:solidFill>
                  <a:schemeClr val="tx1"/>
                </a:solidFill>
                <a:latin typeface="Times New Roman" panose="02020603050405020304" pitchFamily="18" charset="0"/>
              </a:defRPr>
            </a:lvl5pPr>
            <a:lvl6pPr marL="2724066" indent="-247642" eaLnBrk="0" fontAlgn="base" hangingPunct="0">
              <a:spcBef>
                <a:spcPct val="0"/>
              </a:spcBef>
              <a:spcAft>
                <a:spcPct val="0"/>
              </a:spcAft>
              <a:defRPr sz="2600">
                <a:solidFill>
                  <a:schemeClr val="tx1"/>
                </a:solidFill>
                <a:latin typeface="Times New Roman" panose="02020603050405020304" pitchFamily="18" charset="0"/>
              </a:defRPr>
            </a:lvl6pPr>
            <a:lvl7pPr marL="3219351" indent="-247642" eaLnBrk="0" fontAlgn="base" hangingPunct="0">
              <a:spcBef>
                <a:spcPct val="0"/>
              </a:spcBef>
              <a:spcAft>
                <a:spcPct val="0"/>
              </a:spcAft>
              <a:defRPr sz="2600">
                <a:solidFill>
                  <a:schemeClr val="tx1"/>
                </a:solidFill>
                <a:latin typeface="Times New Roman" panose="02020603050405020304" pitchFamily="18" charset="0"/>
              </a:defRPr>
            </a:lvl7pPr>
            <a:lvl8pPr marL="3714636" indent="-247642" eaLnBrk="0" fontAlgn="base" hangingPunct="0">
              <a:spcBef>
                <a:spcPct val="0"/>
              </a:spcBef>
              <a:spcAft>
                <a:spcPct val="0"/>
              </a:spcAft>
              <a:defRPr sz="2600">
                <a:solidFill>
                  <a:schemeClr val="tx1"/>
                </a:solidFill>
                <a:latin typeface="Times New Roman" panose="02020603050405020304" pitchFamily="18" charset="0"/>
              </a:defRPr>
            </a:lvl8pPr>
            <a:lvl9pPr marL="4209920" indent="-247642" eaLnBrk="0" fontAlgn="base" hangingPunct="0">
              <a:spcBef>
                <a:spcPct val="0"/>
              </a:spcBef>
              <a:spcAft>
                <a:spcPct val="0"/>
              </a:spcAft>
              <a:defRPr sz="2600">
                <a:solidFill>
                  <a:schemeClr val="tx1"/>
                </a:solidFill>
                <a:latin typeface="Times New Roman" panose="02020603050405020304" pitchFamily="18" charset="0"/>
              </a:defRPr>
            </a:lvl9pPr>
          </a:lstStyle>
          <a:p>
            <a:fld id="{2BE6BAAD-BD28-4A3C-A99C-A9DC18ED59EC}" type="slidenum">
              <a:rPr lang="en-US" altLang="en-US" sz="1300"/>
              <a:pPr/>
              <a:t>9</a:t>
            </a:fld>
            <a:endParaRPr lang="en-US" altLang="en-US" sz="1300"/>
          </a:p>
        </p:txBody>
      </p:sp>
      <p:sp>
        <p:nvSpPr>
          <p:cNvPr id="2" name="Date Placeholder 1">
            <a:extLst>
              <a:ext uri="{FF2B5EF4-FFF2-40B4-BE49-F238E27FC236}">
                <a16:creationId xmlns:a16="http://schemas.microsoft.com/office/drawing/2014/main" id="{5362B5C2-114F-9ED1-F5F4-5BB92C293D00}"/>
              </a:ext>
            </a:extLst>
          </p:cNvPr>
          <p:cNvSpPr>
            <a:spLocks noGrp="1"/>
          </p:cNvSpPr>
          <p:nvPr>
            <p:ph type="dt" idx="1"/>
          </p:nvPr>
        </p:nvSpPr>
        <p:spPr/>
        <p:txBody>
          <a:bodyPr/>
          <a:lstStyle/>
          <a:p>
            <a:pPr>
              <a:defRPr/>
            </a:pPr>
            <a:r>
              <a:rPr lang="en-US"/>
              <a:t>9/8/2024 am</a:t>
            </a:r>
          </a:p>
        </p:txBody>
      </p:sp>
      <p:sp>
        <p:nvSpPr>
          <p:cNvPr id="3" name="Footer Placeholder 2">
            <a:extLst>
              <a:ext uri="{FF2B5EF4-FFF2-40B4-BE49-F238E27FC236}">
                <a16:creationId xmlns:a16="http://schemas.microsoft.com/office/drawing/2014/main" id="{FDD2ED32-AD4A-629A-0398-5F41C8087BA9}"/>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122273E-0B45-C4E6-3F34-9947126F59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537EDAE-5204-0595-8F92-74E513DF8C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5D6DC40-0062-3D80-8A67-A8A88100B4BC}"/>
              </a:ext>
            </a:extLst>
          </p:cNvPr>
          <p:cNvSpPr>
            <a:spLocks noGrp="1" noChangeArrowheads="1"/>
          </p:cNvSpPr>
          <p:nvPr>
            <p:ph type="sldNum" sz="quarter" idx="12"/>
          </p:nvPr>
        </p:nvSpPr>
        <p:spPr>
          <a:ln/>
        </p:spPr>
        <p:txBody>
          <a:bodyPr/>
          <a:lstStyle>
            <a:lvl1pPr>
              <a:defRPr/>
            </a:lvl1pPr>
          </a:lstStyle>
          <a:p>
            <a:pPr>
              <a:defRPr/>
            </a:pPr>
            <a:fld id="{153B5E2F-9FE1-43FB-A52B-8C92C07092E4}" type="slidenum">
              <a:rPr lang="en-US" altLang="en-US"/>
              <a:pPr>
                <a:defRPr/>
              </a:pPr>
              <a:t>‹#›</a:t>
            </a:fld>
            <a:endParaRPr lang="en-US" altLang="en-US"/>
          </a:p>
        </p:txBody>
      </p:sp>
    </p:spTree>
    <p:extLst>
      <p:ext uri="{BB962C8B-B14F-4D97-AF65-F5344CB8AC3E}">
        <p14:creationId xmlns:p14="http://schemas.microsoft.com/office/powerpoint/2010/main" val="72891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61CBD74-EC18-CBCB-B59E-DBEFB4A7D54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CA67542-47E3-6FC2-B88F-6545399AB5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F4FB48A-1220-F823-1894-EF785330B121}"/>
              </a:ext>
            </a:extLst>
          </p:cNvPr>
          <p:cNvSpPr>
            <a:spLocks noGrp="1" noChangeArrowheads="1"/>
          </p:cNvSpPr>
          <p:nvPr>
            <p:ph type="sldNum" sz="quarter" idx="12"/>
          </p:nvPr>
        </p:nvSpPr>
        <p:spPr>
          <a:ln/>
        </p:spPr>
        <p:txBody>
          <a:bodyPr/>
          <a:lstStyle>
            <a:lvl1pPr>
              <a:defRPr/>
            </a:lvl1pPr>
          </a:lstStyle>
          <a:p>
            <a:pPr>
              <a:defRPr/>
            </a:pPr>
            <a:fld id="{C4B3357D-D507-4DF6-8586-3707DC2E2107}" type="slidenum">
              <a:rPr lang="en-US" altLang="en-US"/>
              <a:pPr>
                <a:defRPr/>
              </a:pPr>
              <a:t>‹#›</a:t>
            </a:fld>
            <a:endParaRPr lang="en-US" altLang="en-US"/>
          </a:p>
        </p:txBody>
      </p:sp>
    </p:spTree>
    <p:extLst>
      <p:ext uri="{BB962C8B-B14F-4D97-AF65-F5344CB8AC3E}">
        <p14:creationId xmlns:p14="http://schemas.microsoft.com/office/powerpoint/2010/main" val="232280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6397217-B252-78DC-0599-2985E9DD1A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7C7200B-546E-8D27-F29B-3E9D939DE7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0B3A59-3A76-5D75-A1C8-C32F7BECEEE2}"/>
              </a:ext>
            </a:extLst>
          </p:cNvPr>
          <p:cNvSpPr>
            <a:spLocks noGrp="1" noChangeArrowheads="1"/>
          </p:cNvSpPr>
          <p:nvPr>
            <p:ph type="sldNum" sz="quarter" idx="12"/>
          </p:nvPr>
        </p:nvSpPr>
        <p:spPr>
          <a:ln/>
        </p:spPr>
        <p:txBody>
          <a:bodyPr/>
          <a:lstStyle>
            <a:lvl1pPr>
              <a:defRPr/>
            </a:lvl1pPr>
          </a:lstStyle>
          <a:p>
            <a:pPr>
              <a:defRPr/>
            </a:pPr>
            <a:fld id="{E1EA2D2C-49C3-4325-A89C-27157540E066}" type="slidenum">
              <a:rPr lang="en-US" altLang="en-US"/>
              <a:pPr>
                <a:defRPr/>
              </a:pPr>
              <a:t>‹#›</a:t>
            </a:fld>
            <a:endParaRPr lang="en-US" altLang="en-US"/>
          </a:p>
        </p:txBody>
      </p:sp>
    </p:spTree>
    <p:extLst>
      <p:ext uri="{BB962C8B-B14F-4D97-AF65-F5344CB8AC3E}">
        <p14:creationId xmlns:p14="http://schemas.microsoft.com/office/powerpoint/2010/main" val="2923749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41104E9-D49E-CAC2-C081-D2CAE12FB5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A32E8CC-7116-E30C-AF69-475E532146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5289210-74BF-05DD-B2DA-1ADD1735689F}"/>
              </a:ext>
            </a:extLst>
          </p:cNvPr>
          <p:cNvSpPr>
            <a:spLocks noGrp="1" noChangeArrowheads="1"/>
          </p:cNvSpPr>
          <p:nvPr>
            <p:ph type="sldNum" sz="quarter" idx="12"/>
          </p:nvPr>
        </p:nvSpPr>
        <p:spPr>
          <a:ln/>
        </p:spPr>
        <p:txBody>
          <a:bodyPr/>
          <a:lstStyle>
            <a:lvl1pPr>
              <a:defRPr/>
            </a:lvl1pPr>
          </a:lstStyle>
          <a:p>
            <a:pPr>
              <a:defRPr/>
            </a:pPr>
            <a:fld id="{99643EE8-EFB1-4562-B0B2-1679B4198FE4}" type="slidenum">
              <a:rPr lang="en-US" altLang="en-US"/>
              <a:pPr>
                <a:defRPr/>
              </a:pPr>
              <a:t>‹#›</a:t>
            </a:fld>
            <a:endParaRPr lang="en-US" altLang="en-US"/>
          </a:p>
        </p:txBody>
      </p:sp>
    </p:spTree>
    <p:extLst>
      <p:ext uri="{BB962C8B-B14F-4D97-AF65-F5344CB8AC3E}">
        <p14:creationId xmlns:p14="http://schemas.microsoft.com/office/powerpoint/2010/main" val="58910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19B2190-9F7B-EC63-8BA7-5E9D88EDFD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E7D0B08-3FED-53DF-FD4A-16C6FFFF32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0D4E7C9-EB95-7579-84A5-573E4A11B59A}"/>
              </a:ext>
            </a:extLst>
          </p:cNvPr>
          <p:cNvSpPr>
            <a:spLocks noGrp="1" noChangeArrowheads="1"/>
          </p:cNvSpPr>
          <p:nvPr>
            <p:ph type="sldNum" sz="quarter" idx="12"/>
          </p:nvPr>
        </p:nvSpPr>
        <p:spPr>
          <a:ln/>
        </p:spPr>
        <p:txBody>
          <a:bodyPr/>
          <a:lstStyle>
            <a:lvl1pPr>
              <a:defRPr/>
            </a:lvl1pPr>
          </a:lstStyle>
          <a:p>
            <a:pPr>
              <a:defRPr/>
            </a:pPr>
            <a:fld id="{AB7EB18C-A275-4B5C-9A5C-2CC9429A80EC}" type="slidenum">
              <a:rPr lang="en-US" altLang="en-US"/>
              <a:pPr>
                <a:defRPr/>
              </a:pPr>
              <a:t>‹#›</a:t>
            </a:fld>
            <a:endParaRPr lang="en-US" altLang="en-US"/>
          </a:p>
        </p:txBody>
      </p:sp>
    </p:spTree>
    <p:extLst>
      <p:ext uri="{BB962C8B-B14F-4D97-AF65-F5344CB8AC3E}">
        <p14:creationId xmlns:p14="http://schemas.microsoft.com/office/powerpoint/2010/main" val="2026375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20E65E8-6339-C58E-C883-669BF662078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C232AEE-CBB7-A01B-8543-10937E9426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ED22B96-C77B-B63A-4A45-B6919223CA4C}"/>
              </a:ext>
            </a:extLst>
          </p:cNvPr>
          <p:cNvSpPr>
            <a:spLocks noGrp="1" noChangeArrowheads="1"/>
          </p:cNvSpPr>
          <p:nvPr>
            <p:ph type="sldNum" sz="quarter" idx="12"/>
          </p:nvPr>
        </p:nvSpPr>
        <p:spPr>
          <a:ln/>
        </p:spPr>
        <p:txBody>
          <a:bodyPr/>
          <a:lstStyle>
            <a:lvl1pPr>
              <a:defRPr/>
            </a:lvl1pPr>
          </a:lstStyle>
          <a:p>
            <a:pPr>
              <a:defRPr/>
            </a:pPr>
            <a:fld id="{913F0F80-A5BC-470B-AE42-3A8CDFD56563}" type="slidenum">
              <a:rPr lang="en-US" altLang="en-US"/>
              <a:pPr>
                <a:defRPr/>
              </a:pPr>
              <a:t>‹#›</a:t>
            </a:fld>
            <a:endParaRPr lang="en-US" altLang="en-US"/>
          </a:p>
        </p:txBody>
      </p:sp>
    </p:spTree>
    <p:extLst>
      <p:ext uri="{BB962C8B-B14F-4D97-AF65-F5344CB8AC3E}">
        <p14:creationId xmlns:p14="http://schemas.microsoft.com/office/powerpoint/2010/main" val="1252966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A8778F1-3B6D-0A78-B2C1-C80932C9B42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BD881DD-797F-20DF-4647-AE8DA18630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9E570F0-A2A8-68A3-4A14-226BE09BD130}"/>
              </a:ext>
            </a:extLst>
          </p:cNvPr>
          <p:cNvSpPr>
            <a:spLocks noGrp="1" noChangeArrowheads="1"/>
          </p:cNvSpPr>
          <p:nvPr>
            <p:ph type="sldNum" sz="quarter" idx="12"/>
          </p:nvPr>
        </p:nvSpPr>
        <p:spPr>
          <a:ln/>
        </p:spPr>
        <p:txBody>
          <a:bodyPr/>
          <a:lstStyle>
            <a:lvl1pPr>
              <a:defRPr/>
            </a:lvl1pPr>
          </a:lstStyle>
          <a:p>
            <a:pPr>
              <a:defRPr/>
            </a:pPr>
            <a:fld id="{3F7AAA9B-46A1-4F4B-8E66-5F332B57C7AA}" type="slidenum">
              <a:rPr lang="en-US" altLang="en-US"/>
              <a:pPr>
                <a:defRPr/>
              </a:pPr>
              <a:t>‹#›</a:t>
            </a:fld>
            <a:endParaRPr lang="en-US" altLang="en-US"/>
          </a:p>
        </p:txBody>
      </p:sp>
    </p:spTree>
    <p:extLst>
      <p:ext uri="{BB962C8B-B14F-4D97-AF65-F5344CB8AC3E}">
        <p14:creationId xmlns:p14="http://schemas.microsoft.com/office/powerpoint/2010/main" val="411331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05EAB58-6EF9-CF76-BB0A-4004D745A24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2C698EC-5D3B-00B5-E19C-6BDCA607FA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A40489A-C3DC-5FE6-9CEA-A311D52A53CF}"/>
              </a:ext>
            </a:extLst>
          </p:cNvPr>
          <p:cNvSpPr>
            <a:spLocks noGrp="1" noChangeArrowheads="1"/>
          </p:cNvSpPr>
          <p:nvPr>
            <p:ph type="sldNum" sz="quarter" idx="12"/>
          </p:nvPr>
        </p:nvSpPr>
        <p:spPr>
          <a:ln/>
        </p:spPr>
        <p:txBody>
          <a:bodyPr/>
          <a:lstStyle>
            <a:lvl1pPr>
              <a:defRPr/>
            </a:lvl1pPr>
          </a:lstStyle>
          <a:p>
            <a:pPr>
              <a:defRPr/>
            </a:pPr>
            <a:fld id="{5D4EB504-D3A1-4117-B1A4-7B8AF938BA0A}" type="slidenum">
              <a:rPr lang="en-US" altLang="en-US"/>
              <a:pPr>
                <a:defRPr/>
              </a:pPr>
              <a:t>‹#›</a:t>
            </a:fld>
            <a:endParaRPr lang="en-US" altLang="en-US"/>
          </a:p>
        </p:txBody>
      </p:sp>
    </p:spTree>
    <p:extLst>
      <p:ext uri="{BB962C8B-B14F-4D97-AF65-F5344CB8AC3E}">
        <p14:creationId xmlns:p14="http://schemas.microsoft.com/office/powerpoint/2010/main" val="46938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74598EB-9D61-886E-4DDA-E4364FBA0B8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1CC7262-2143-F9D3-5FF4-B26613B8DC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CD5E8DC-EDB3-07AA-5FAE-3A7A4510771F}"/>
              </a:ext>
            </a:extLst>
          </p:cNvPr>
          <p:cNvSpPr>
            <a:spLocks noGrp="1" noChangeArrowheads="1"/>
          </p:cNvSpPr>
          <p:nvPr>
            <p:ph type="sldNum" sz="quarter" idx="12"/>
          </p:nvPr>
        </p:nvSpPr>
        <p:spPr>
          <a:ln/>
        </p:spPr>
        <p:txBody>
          <a:bodyPr/>
          <a:lstStyle>
            <a:lvl1pPr>
              <a:defRPr/>
            </a:lvl1pPr>
          </a:lstStyle>
          <a:p>
            <a:pPr>
              <a:defRPr/>
            </a:pPr>
            <a:fld id="{7FA89D8C-83C8-4679-BB19-0F5547AD8B66}" type="slidenum">
              <a:rPr lang="en-US" altLang="en-US"/>
              <a:pPr>
                <a:defRPr/>
              </a:pPr>
              <a:t>‹#›</a:t>
            </a:fld>
            <a:endParaRPr lang="en-US" altLang="en-US"/>
          </a:p>
        </p:txBody>
      </p:sp>
    </p:spTree>
    <p:extLst>
      <p:ext uri="{BB962C8B-B14F-4D97-AF65-F5344CB8AC3E}">
        <p14:creationId xmlns:p14="http://schemas.microsoft.com/office/powerpoint/2010/main" val="1498036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23EC7D1-9B95-EB5E-BD74-186F9B55469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00546F5-5CFE-E0C5-00A2-8E4EB381D7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28268FC-F11B-18ED-94EF-375C82B67E4A}"/>
              </a:ext>
            </a:extLst>
          </p:cNvPr>
          <p:cNvSpPr>
            <a:spLocks noGrp="1" noChangeArrowheads="1"/>
          </p:cNvSpPr>
          <p:nvPr>
            <p:ph type="sldNum" sz="quarter" idx="12"/>
          </p:nvPr>
        </p:nvSpPr>
        <p:spPr>
          <a:ln/>
        </p:spPr>
        <p:txBody>
          <a:bodyPr/>
          <a:lstStyle>
            <a:lvl1pPr>
              <a:defRPr/>
            </a:lvl1pPr>
          </a:lstStyle>
          <a:p>
            <a:pPr>
              <a:defRPr/>
            </a:pPr>
            <a:fld id="{A180B0BC-B464-49AE-92CC-FE0C1A6A95DF}" type="slidenum">
              <a:rPr lang="en-US" altLang="en-US"/>
              <a:pPr>
                <a:defRPr/>
              </a:pPr>
              <a:t>‹#›</a:t>
            </a:fld>
            <a:endParaRPr lang="en-US" altLang="en-US"/>
          </a:p>
        </p:txBody>
      </p:sp>
    </p:spTree>
    <p:extLst>
      <p:ext uri="{BB962C8B-B14F-4D97-AF65-F5344CB8AC3E}">
        <p14:creationId xmlns:p14="http://schemas.microsoft.com/office/powerpoint/2010/main" val="3656582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F3EF92D-2599-CEAF-1557-F35D218207C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A17627D-96F1-98A0-2322-4A5D89D43A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6CE2F0C-759D-78F6-9268-51D7F9C60183}"/>
              </a:ext>
            </a:extLst>
          </p:cNvPr>
          <p:cNvSpPr>
            <a:spLocks noGrp="1" noChangeArrowheads="1"/>
          </p:cNvSpPr>
          <p:nvPr>
            <p:ph type="sldNum" sz="quarter" idx="12"/>
          </p:nvPr>
        </p:nvSpPr>
        <p:spPr>
          <a:ln/>
        </p:spPr>
        <p:txBody>
          <a:bodyPr/>
          <a:lstStyle>
            <a:lvl1pPr>
              <a:defRPr/>
            </a:lvl1pPr>
          </a:lstStyle>
          <a:p>
            <a:pPr>
              <a:defRPr/>
            </a:pPr>
            <a:fld id="{6796914A-0C31-4032-8F81-CF92BEB70F6C}" type="slidenum">
              <a:rPr lang="en-US" altLang="en-US"/>
              <a:pPr>
                <a:defRPr/>
              </a:pPr>
              <a:t>‹#›</a:t>
            </a:fld>
            <a:endParaRPr lang="en-US" altLang="en-US"/>
          </a:p>
        </p:txBody>
      </p:sp>
    </p:spTree>
    <p:extLst>
      <p:ext uri="{BB962C8B-B14F-4D97-AF65-F5344CB8AC3E}">
        <p14:creationId xmlns:p14="http://schemas.microsoft.com/office/powerpoint/2010/main" val="179757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CC"/>
            </a:gs>
            <a:gs pos="50000">
              <a:srgbClr val="00005E"/>
            </a:gs>
            <a:gs pos="100000">
              <a:srgbClr val="0000CC"/>
            </a:gs>
          </a:gsLst>
          <a:lin ang="27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D9939DC-3D76-3CE8-E8CD-08A69AEB748B}"/>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73D6223-AF96-C7BA-C48F-1E6144133B9C}"/>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EC89820-2ACB-0A17-D830-4788A14C0FFE}"/>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A1E4F75F-304D-0E3E-A366-8B9023370C2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0593C8F4-FB60-2921-1EAE-8A0C6BF5ED05}"/>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BFD532F-DF3B-4E7D-9A8E-E3224CD8AE9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1058958C-E766-6955-75F4-25B9CD139842}"/>
              </a:ext>
            </a:extLst>
          </p:cNvPr>
          <p:cNvSpPr txBox="1">
            <a:spLocks noChangeArrowheads="1"/>
          </p:cNvSpPr>
          <p:nvPr/>
        </p:nvSpPr>
        <p:spPr bwMode="auto">
          <a:xfrm>
            <a:off x="533400" y="1143000"/>
            <a:ext cx="8077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FFFF00"/>
                </a:solidFill>
                <a:latin typeface="Arial Black" panose="020B0A04020102020204" pitchFamily="34" charset="0"/>
              </a:rPr>
              <a:t>Bible Baptism </a:t>
            </a:r>
          </a:p>
          <a:p>
            <a:pPr algn="ctr">
              <a:spcBef>
                <a:spcPct val="0"/>
              </a:spcBef>
              <a:buFontTx/>
              <a:buNone/>
            </a:pPr>
            <a:r>
              <a:rPr lang="en-US" altLang="en-US" sz="6000" b="1" dirty="0">
                <a:solidFill>
                  <a:srgbClr val="FFFF00"/>
                </a:solidFill>
                <a:latin typeface="Arial Black" panose="020B0A04020102020204" pitchFamily="34" charset="0"/>
              </a:rPr>
              <a:t>And </a:t>
            </a:r>
          </a:p>
          <a:p>
            <a:pPr algn="ctr">
              <a:spcBef>
                <a:spcPct val="0"/>
              </a:spcBef>
              <a:buFontTx/>
              <a:buNone/>
            </a:pPr>
            <a:r>
              <a:rPr lang="en-US" altLang="en-US" sz="6000" b="1" dirty="0">
                <a:solidFill>
                  <a:srgbClr val="FFFF00"/>
                </a:solidFill>
                <a:latin typeface="Arial Black" panose="020B0A04020102020204" pitchFamily="34" charset="0"/>
              </a:rPr>
              <a:t>What It Does!!</a:t>
            </a:r>
            <a:endParaRPr lang="en-US" altLang="en-US" sz="3600" b="1" dirty="0">
              <a:solidFill>
                <a:srgbClr val="FFFF00"/>
              </a:solidFill>
              <a:latin typeface="Arial Black" panose="020B0A04020102020204" pitchFamily="34" charset="0"/>
            </a:endParaRPr>
          </a:p>
          <a:p>
            <a:pPr algn="ctr">
              <a:spcBef>
                <a:spcPct val="0"/>
              </a:spcBef>
              <a:buFontTx/>
              <a:buNone/>
            </a:pPr>
            <a:r>
              <a:rPr lang="en-US" altLang="en-US" sz="3600" b="1" dirty="0">
                <a:solidFill>
                  <a:srgbClr val="FFFF00"/>
                </a:solidFill>
                <a:latin typeface="Arial Black" panose="020B0A04020102020204" pitchFamily="34" charset="0"/>
              </a:rPr>
              <a:t>Romans 6:3-4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FF873844-D5CE-8BC1-E46A-9CF064CB89D5}"/>
              </a:ext>
            </a:extLst>
          </p:cNvPr>
          <p:cNvSpPr>
            <a:spLocks noGrp="1" noChangeArrowheads="1"/>
          </p:cNvSpPr>
          <p:nvPr>
            <p:ph type="subTitle" idx="1"/>
          </p:nvPr>
        </p:nvSpPr>
        <p:spPr>
          <a:xfrm>
            <a:off x="76200" y="0"/>
            <a:ext cx="8991600" cy="6858000"/>
          </a:xfrm>
          <a:ln>
            <a:miter lim="800000"/>
            <a:headEnd/>
            <a:tailEnd/>
          </a:ln>
        </p:spPr>
        <p:txBody>
          <a:bodyPr>
            <a:spAutoFit/>
          </a:bodyPr>
          <a:lstStyle/>
          <a:p>
            <a:pPr marL="812800" indent="-812800">
              <a:lnSpc>
                <a:spcPct val="80000"/>
              </a:lnSpc>
              <a:defRPr/>
            </a:pPr>
            <a:r>
              <a:rPr lang="en-US" sz="4400" b="1" dirty="0">
                <a:ln>
                  <a:solidFill>
                    <a:schemeClr val="tx1"/>
                  </a:solidFill>
                </a:ln>
                <a:solidFill>
                  <a:srgbClr val="FFFF00"/>
                </a:solidFill>
                <a:latin typeface="Arial Black" pitchFamily="34" charset="0"/>
              </a:rPr>
              <a:t>God’s Plan of Salvation</a:t>
            </a:r>
          </a:p>
          <a:p>
            <a:pPr marL="812800" indent="-812800">
              <a:lnSpc>
                <a:spcPct val="80000"/>
              </a:lnSpc>
              <a:defRPr/>
            </a:pPr>
            <a:endParaRPr lang="en-US" sz="4400" b="1" dirty="0">
              <a:ln>
                <a:solidFill>
                  <a:schemeClr val="tx1"/>
                </a:solidFill>
              </a:ln>
              <a:solidFill>
                <a:srgbClr val="FFFF00"/>
              </a:solidFill>
              <a:latin typeface="Arial Black" pitchFamily="34" charset="0"/>
            </a:endParaRPr>
          </a:p>
          <a:p>
            <a:pPr marL="812800" indent="-812800" algn="l">
              <a:lnSpc>
                <a:spcPct val="80000"/>
              </a:lnSpc>
              <a:defRPr/>
            </a:pPr>
            <a:r>
              <a:rPr lang="en-US" sz="4000" b="1" dirty="0">
                <a:ln>
                  <a:solidFill>
                    <a:schemeClr val="tx1"/>
                  </a:solidFill>
                </a:ln>
                <a:solidFill>
                  <a:srgbClr val="FFFF00"/>
                </a:solidFill>
                <a:latin typeface="Arial Black" pitchFamily="34" charset="0"/>
              </a:rPr>
              <a:t>Hear: Romans 10:17</a:t>
            </a:r>
          </a:p>
          <a:p>
            <a:pPr marL="812800" indent="-812800" algn="l">
              <a:lnSpc>
                <a:spcPct val="80000"/>
              </a:lnSpc>
              <a:defRPr/>
            </a:pPr>
            <a:endParaRPr lang="en-US" sz="4000" b="1" dirty="0">
              <a:ln>
                <a:solidFill>
                  <a:schemeClr val="tx1"/>
                </a:solidFill>
              </a:ln>
              <a:solidFill>
                <a:srgbClr val="FFFF00"/>
              </a:solidFill>
              <a:latin typeface="Arial Black" pitchFamily="34" charset="0"/>
            </a:endParaRPr>
          </a:p>
          <a:p>
            <a:pPr marL="812800" indent="-812800" algn="l">
              <a:lnSpc>
                <a:spcPct val="80000"/>
              </a:lnSpc>
              <a:defRPr/>
            </a:pPr>
            <a:r>
              <a:rPr lang="en-US" sz="4000" b="1" dirty="0">
                <a:ln>
                  <a:solidFill>
                    <a:schemeClr val="tx1"/>
                  </a:solidFill>
                </a:ln>
                <a:solidFill>
                  <a:srgbClr val="FFFF00"/>
                </a:solidFill>
                <a:latin typeface="Arial Black" pitchFamily="34" charset="0"/>
              </a:rPr>
              <a:t>Believe: Romans 10:10</a:t>
            </a:r>
          </a:p>
          <a:p>
            <a:pPr marL="812800" indent="-812800" algn="l">
              <a:lnSpc>
                <a:spcPct val="80000"/>
              </a:lnSpc>
              <a:defRPr/>
            </a:pPr>
            <a:endParaRPr lang="en-US" sz="4000" b="1" dirty="0">
              <a:ln>
                <a:solidFill>
                  <a:schemeClr val="tx1"/>
                </a:solidFill>
              </a:ln>
              <a:solidFill>
                <a:srgbClr val="FFFF00"/>
              </a:solidFill>
              <a:latin typeface="Arial Black" pitchFamily="34" charset="0"/>
            </a:endParaRPr>
          </a:p>
          <a:p>
            <a:pPr marL="812800" indent="-812800" algn="l">
              <a:lnSpc>
                <a:spcPct val="80000"/>
              </a:lnSpc>
              <a:defRPr/>
            </a:pPr>
            <a:r>
              <a:rPr lang="en-US" sz="4000" b="1" dirty="0">
                <a:ln>
                  <a:solidFill>
                    <a:schemeClr val="tx1"/>
                  </a:solidFill>
                </a:ln>
                <a:solidFill>
                  <a:srgbClr val="FFFF00"/>
                </a:solidFill>
                <a:latin typeface="Arial Black" pitchFamily="34" charset="0"/>
              </a:rPr>
              <a:t>Repent : Luke 13:3</a:t>
            </a:r>
          </a:p>
          <a:p>
            <a:pPr marL="812800" indent="-812800" algn="l">
              <a:lnSpc>
                <a:spcPct val="80000"/>
              </a:lnSpc>
              <a:defRPr/>
            </a:pPr>
            <a:endParaRPr lang="en-US" sz="4000" b="1" dirty="0">
              <a:ln>
                <a:solidFill>
                  <a:schemeClr val="tx1"/>
                </a:solidFill>
              </a:ln>
              <a:solidFill>
                <a:srgbClr val="FFFF00"/>
              </a:solidFill>
              <a:latin typeface="Arial Black" pitchFamily="34" charset="0"/>
            </a:endParaRPr>
          </a:p>
          <a:p>
            <a:pPr marL="812800" indent="-812800" algn="l">
              <a:lnSpc>
                <a:spcPct val="80000"/>
              </a:lnSpc>
              <a:defRPr/>
            </a:pPr>
            <a:r>
              <a:rPr lang="en-US" sz="4000" b="1" dirty="0">
                <a:ln>
                  <a:solidFill>
                    <a:schemeClr val="tx1"/>
                  </a:solidFill>
                </a:ln>
                <a:solidFill>
                  <a:srgbClr val="FFFF00"/>
                </a:solidFill>
                <a:latin typeface="Arial Black" pitchFamily="34" charset="0"/>
              </a:rPr>
              <a:t>Confess: Romans 10:10</a:t>
            </a:r>
          </a:p>
          <a:p>
            <a:pPr marL="812800" indent="-812800" algn="l">
              <a:lnSpc>
                <a:spcPct val="80000"/>
              </a:lnSpc>
              <a:defRPr/>
            </a:pPr>
            <a:endParaRPr lang="en-US" sz="4000" b="1" dirty="0">
              <a:ln>
                <a:solidFill>
                  <a:schemeClr val="tx1"/>
                </a:solidFill>
              </a:ln>
              <a:solidFill>
                <a:srgbClr val="FFFF00"/>
              </a:solidFill>
              <a:latin typeface="Arial Black" pitchFamily="34" charset="0"/>
            </a:endParaRPr>
          </a:p>
          <a:p>
            <a:pPr marL="812800" indent="-812800" algn="l">
              <a:lnSpc>
                <a:spcPct val="80000"/>
              </a:lnSpc>
              <a:defRPr/>
            </a:pPr>
            <a:r>
              <a:rPr lang="en-US" sz="4000" b="1" dirty="0">
                <a:ln>
                  <a:solidFill>
                    <a:schemeClr val="tx1"/>
                  </a:solidFill>
                </a:ln>
                <a:solidFill>
                  <a:srgbClr val="FFFF00"/>
                </a:solidFill>
                <a:latin typeface="Arial Black" pitchFamily="34" charset="0"/>
              </a:rPr>
              <a:t>Baptism: Acts 2:38</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 calcmode="lin" valueType="num">
                                      <p:cBhvr additive="base">
                                        <p:cTn id="7"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anim calcmode="lin" valueType="num">
                                      <p:cBhvr additive="base">
                                        <p:cTn id="13"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anim calcmode="lin" valueType="num">
                                      <p:cBhvr additive="base">
                                        <p:cTn id="19"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8" end="8"/>
                                            </p:txEl>
                                          </p:spTgt>
                                        </p:tgtEl>
                                        <p:attrNameLst>
                                          <p:attrName>style.visibility</p:attrName>
                                        </p:attrNameLst>
                                      </p:cBhvr>
                                      <p:to>
                                        <p:strVal val="visible"/>
                                      </p:to>
                                    </p:set>
                                    <p:anim calcmode="lin" valueType="num">
                                      <p:cBhvr additive="base">
                                        <p:cTn id="25"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243">
                                            <p:txEl>
                                              <p:pRg st="10" end="10"/>
                                            </p:txEl>
                                          </p:spTgt>
                                        </p:tgtEl>
                                        <p:attrNameLst>
                                          <p:attrName>style.visibility</p:attrName>
                                        </p:attrNameLst>
                                      </p:cBhvr>
                                      <p:to>
                                        <p:strVal val="visible"/>
                                      </p:to>
                                    </p:set>
                                    <p:anim calcmode="lin" valueType="num">
                                      <p:cBhvr additive="base">
                                        <p:cTn id="31" dur="500" fill="hold"/>
                                        <p:tgtEl>
                                          <p:spTgt spid="1024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B899B-478A-F2A0-D601-5FF348F46908}"/>
              </a:ext>
            </a:extLst>
          </p:cNvPr>
          <p:cNvSpPr>
            <a:spLocks noGrp="1" noChangeArrowheads="1"/>
          </p:cNvSpPr>
          <p:nvPr>
            <p:ph type="ctrTitle"/>
          </p:nvPr>
        </p:nvSpPr>
        <p:spPr>
          <a:xfrm>
            <a:off x="685800" y="0"/>
            <a:ext cx="7772400" cy="1066800"/>
          </a:xfrm>
        </p:spPr>
        <p:txBody>
          <a:bodyPr/>
          <a:lstStyle/>
          <a:p>
            <a:r>
              <a:rPr lang="en-US" altLang="en-US" sz="4000">
                <a:solidFill>
                  <a:srgbClr val="FFFF00"/>
                </a:solidFill>
                <a:latin typeface="Arial Black" panose="020B0A04020102020204" pitchFamily="34" charset="0"/>
              </a:rPr>
              <a:t>Six Baptisms Of the Bible</a:t>
            </a:r>
          </a:p>
        </p:txBody>
      </p:sp>
      <p:sp>
        <p:nvSpPr>
          <p:cNvPr id="3" name="Subtitle 2">
            <a:extLst>
              <a:ext uri="{FF2B5EF4-FFF2-40B4-BE49-F238E27FC236}">
                <a16:creationId xmlns:a16="http://schemas.microsoft.com/office/drawing/2014/main" id="{02166CE0-05B9-4775-009E-3221817F1CED}"/>
              </a:ext>
            </a:extLst>
          </p:cNvPr>
          <p:cNvSpPr>
            <a:spLocks noGrp="1" noChangeArrowheads="1"/>
          </p:cNvSpPr>
          <p:nvPr>
            <p:ph type="subTitle" idx="1"/>
          </p:nvPr>
        </p:nvSpPr>
        <p:spPr>
          <a:xfrm>
            <a:off x="304800" y="762000"/>
            <a:ext cx="8686800" cy="5867400"/>
          </a:xfrm>
        </p:spPr>
        <p:txBody>
          <a:bodyPr/>
          <a:lstStyle/>
          <a:p>
            <a:pPr algn="l"/>
            <a:r>
              <a:rPr lang="en-US" altLang="en-US" sz="2200" u="sng" dirty="0">
                <a:solidFill>
                  <a:srgbClr val="FFFF00"/>
                </a:solidFill>
                <a:latin typeface="Arial Black" panose="020B0A04020102020204" pitchFamily="34" charset="0"/>
              </a:rPr>
              <a:t>Past</a:t>
            </a:r>
          </a:p>
          <a:p>
            <a:pPr algn="l"/>
            <a:r>
              <a:rPr lang="en-US" altLang="en-US" sz="2200" u="sng" dirty="0">
                <a:solidFill>
                  <a:srgbClr val="FFFF00"/>
                </a:solidFill>
                <a:latin typeface="Arial Black" panose="020B0A04020102020204" pitchFamily="34" charset="0"/>
              </a:rPr>
              <a:t>Moses</a:t>
            </a:r>
            <a:r>
              <a:rPr lang="en-US" altLang="en-US" sz="2200" dirty="0">
                <a:solidFill>
                  <a:srgbClr val="FFFF00"/>
                </a:solidFill>
                <a:latin typeface="Arial Black" panose="020B0A04020102020204" pitchFamily="34" charset="0"/>
              </a:rPr>
              <a:t>: 1 Corinthians 10:1-2, I want you to know, brothers,</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that our fathers were all under</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the cloud, and all</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passed through the sea, and all were baptized into Moses in the cloud and in the sea, </a:t>
            </a:r>
            <a:endParaRPr lang="en-US" altLang="en-US" sz="2200" b="1" dirty="0">
              <a:solidFill>
                <a:srgbClr val="FFFF00"/>
              </a:solidFill>
              <a:latin typeface="Arial Black" panose="020B0A04020102020204" pitchFamily="34" charset="0"/>
            </a:endParaRPr>
          </a:p>
          <a:p>
            <a:pPr algn="l"/>
            <a:r>
              <a:rPr lang="en-US" altLang="en-US" sz="2200" dirty="0">
                <a:solidFill>
                  <a:srgbClr val="FFFF00"/>
                </a:solidFill>
                <a:latin typeface="Arial Black" panose="020B0A04020102020204" pitchFamily="34" charset="0"/>
              </a:rPr>
              <a:t> </a:t>
            </a:r>
          </a:p>
          <a:p>
            <a:pPr algn="l"/>
            <a:r>
              <a:rPr lang="en-US" altLang="en-US" sz="2200" u="sng" dirty="0">
                <a:solidFill>
                  <a:srgbClr val="FFFF00"/>
                </a:solidFill>
                <a:latin typeface="Arial Black" panose="020B0A04020102020204" pitchFamily="34" charset="0"/>
              </a:rPr>
              <a:t>Suffering</a:t>
            </a:r>
            <a:r>
              <a:rPr lang="en-US" altLang="en-US" sz="2200" dirty="0">
                <a:solidFill>
                  <a:srgbClr val="FFFF00"/>
                </a:solidFill>
                <a:latin typeface="Arial Black" panose="020B0A04020102020204" pitchFamily="34" charset="0"/>
              </a:rPr>
              <a:t>: Luke 12:50, I have a baptism to be baptized with, and how</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great is my distress until it is accomplished! </a:t>
            </a:r>
          </a:p>
          <a:p>
            <a:pPr algn="l"/>
            <a:r>
              <a:rPr lang="en-US" altLang="en-US" sz="2200" dirty="0">
                <a:solidFill>
                  <a:srgbClr val="FFFF00"/>
                </a:solidFill>
                <a:latin typeface="Arial Black" panose="020B0A04020102020204" pitchFamily="34" charset="0"/>
              </a:rPr>
              <a:t> </a:t>
            </a:r>
          </a:p>
          <a:p>
            <a:pPr algn="l"/>
            <a:r>
              <a:rPr lang="en-US" altLang="en-US" sz="2200" u="sng" dirty="0">
                <a:solidFill>
                  <a:srgbClr val="FFFF00"/>
                </a:solidFill>
                <a:latin typeface="Arial Black" panose="020B0A04020102020204" pitchFamily="34" charset="0"/>
              </a:rPr>
              <a:t>John’s</a:t>
            </a:r>
            <a:r>
              <a:rPr lang="en-US" altLang="en-US" sz="2200" dirty="0">
                <a:solidFill>
                  <a:srgbClr val="FFFF00"/>
                </a:solidFill>
                <a:latin typeface="Arial Black" panose="020B0A04020102020204" pitchFamily="34" charset="0"/>
              </a:rPr>
              <a:t>: Matthew 3:11, I baptize you with water</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for repentance, but</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he who is coming after me is mightier than I, whose sandals I am not worthy to carry. He will baptize you</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with the Holy Spirit and with</a:t>
            </a:r>
            <a:r>
              <a:rPr lang="en-US" altLang="en-US" sz="2200" b="1" dirty="0">
                <a:solidFill>
                  <a:srgbClr val="FFFF00"/>
                </a:solidFill>
                <a:latin typeface="Arial Black" panose="020B0A04020102020204" pitchFamily="34" charset="0"/>
              </a:rPr>
              <a:t> </a:t>
            </a:r>
            <a:r>
              <a:rPr lang="en-US" altLang="en-US" sz="2200" dirty="0">
                <a:solidFill>
                  <a:srgbClr val="FFFF00"/>
                </a:solidFill>
                <a:latin typeface="Arial Black" panose="020B0A04020102020204" pitchFamily="34" charset="0"/>
              </a:rPr>
              <a:t>fire. </a:t>
            </a:r>
            <a:endParaRPr lang="en-US" altLang="en-US" sz="2200" b="1" dirty="0">
              <a:solidFill>
                <a:srgbClr val="FFFF00"/>
              </a:solidFill>
              <a:latin typeface="Arial Black" panose="020B0A04020102020204" pitchFamily="34" charset="0"/>
            </a:endParaRPr>
          </a:p>
          <a:p>
            <a:pPr algn="l"/>
            <a:endParaRPr lang="en-US" altLang="en-US" sz="2200" dirty="0">
              <a:solidFill>
                <a:srgbClr val="FFFF00"/>
              </a:solidFill>
              <a:latin typeface="Arial Black" panose="020B0A04020102020204" pitchFamily="34" charset="0"/>
            </a:endParaRPr>
          </a:p>
          <a:p>
            <a:pPr algn="l"/>
            <a:r>
              <a:rPr lang="en-US" altLang="en-US" sz="2200" u="sng" dirty="0">
                <a:solidFill>
                  <a:srgbClr val="FFFF00"/>
                </a:solidFill>
                <a:latin typeface="Arial Black" panose="020B0A04020102020204" pitchFamily="34" charset="0"/>
              </a:rPr>
              <a:t>Holy Spirit</a:t>
            </a:r>
            <a:r>
              <a:rPr lang="en-US" altLang="en-US" sz="2200" dirty="0">
                <a:solidFill>
                  <a:srgbClr val="FFFF00"/>
                </a:solidFill>
                <a:latin typeface="Arial Black" panose="020B0A04020102020204" pitchFamily="34" charset="0"/>
              </a:rPr>
              <a:t>: Acts 2, 10</a:t>
            </a:r>
          </a:p>
          <a:p>
            <a:pPr algn="l"/>
            <a:endParaRPr lang="en-US" altLang="en-US" sz="2400" dirty="0">
              <a:latin typeface="Arial Black" panose="020B0A04020102020204" pitchFamily="34" charset="0"/>
            </a:endParaRPr>
          </a:p>
          <a:p>
            <a:pPr algn="l"/>
            <a:endParaRPr lang="en-US" altLang="en-US" sz="1600" dirty="0">
              <a:latin typeface="Arial Black" panose="020B0A04020102020204" pitchFamily="34" charset="0"/>
            </a:endParaRPr>
          </a:p>
          <a:p>
            <a:pPr algn="l"/>
            <a:endParaRPr lang="en-US" altLang="en-US" sz="1600" dirty="0">
              <a:latin typeface="Arial Black" panose="020B0A04020102020204" pitchFamily="34" charset="0"/>
            </a:endParaRPr>
          </a:p>
          <a:p>
            <a:pPr algn="l"/>
            <a:endParaRPr lang="en-US" altLang="en-US" dirty="0">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6214-48A5-B1D5-1361-DE93F6CB0867}"/>
              </a:ext>
            </a:extLst>
          </p:cNvPr>
          <p:cNvSpPr>
            <a:spLocks noGrp="1" noChangeArrowheads="1"/>
          </p:cNvSpPr>
          <p:nvPr>
            <p:ph type="ctrTitle"/>
          </p:nvPr>
        </p:nvSpPr>
        <p:spPr>
          <a:xfrm>
            <a:off x="685800" y="0"/>
            <a:ext cx="7772400" cy="1066800"/>
          </a:xfrm>
        </p:spPr>
        <p:txBody>
          <a:bodyPr/>
          <a:lstStyle/>
          <a:p>
            <a:r>
              <a:rPr lang="en-US" altLang="en-US" sz="4000">
                <a:solidFill>
                  <a:srgbClr val="FFFF00"/>
                </a:solidFill>
                <a:latin typeface="Arial Black" panose="020B0A04020102020204" pitchFamily="34" charset="0"/>
              </a:rPr>
              <a:t>Six Baptisms Of the Bible</a:t>
            </a:r>
          </a:p>
        </p:txBody>
      </p:sp>
      <p:sp>
        <p:nvSpPr>
          <p:cNvPr id="3" name="Subtitle 2">
            <a:extLst>
              <a:ext uri="{FF2B5EF4-FFF2-40B4-BE49-F238E27FC236}">
                <a16:creationId xmlns:a16="http://schemas.microsoft.com/office/drawing/2014/main" id="{A36F34B8-499B-58E9-CAB0-3D3747FC13AD}"/>
              </a:ext>
            </a:extLst>
          </p:cNvPr>
          <p:cNvSpPr>
            <a:spLocks noGrp="1" noChangeArrowheads="1"/>
          </p:cNvSpPr>
          <p:nvPr>
            <p:ph type="subTitle" idx="1"/>
          </p:nvPr>
        </p:nvSpPr>
        <p:spPr>
          <a:xfrm>
            <a:off x="152400" y="647700"/>
            <a:ext cx="8839200" cy="5562600"/>
          </a:xfrm>
        </p:spPr>
        <p:txBody>
          <a:bodyPr/>
          <a:lstStyle/>
          <a:p>
            <a:pPr algn="l"/>
            <a:endParaRPr lang="en-US" altLang="en-US" sz="1600" dirty="0">
              <a:solidFill>
                <a:srgbClr val="FFFF00"/>
              </a:solidFill>
              <a:latin typeface="Arial Black" panose="020B0A04020102020204" pitchFamily="34" charset="0"/>
            </a:endParaRPr>
          </a:p>
          <a:p>
            <a:pPr algn="l"/>
            <a:r>
              <a:rPr lang="en-US" altLang="en-US" sz="2400" u="sng" dirty="0">
                <a:solidFill>
                  <a:srgbClr val="FFFF00"/>
                </a:solidFill>
                <a:latin typeface="Arial Black" panose="020B0A04020102020204" pitchFamily="34" charset="0"/>
              </a:rPr>
              <a:t>Present:</a:t>
            </a:r>
          </a:p>
          <a:p>
            <a:pPr algn="l"/>
            <a:r>
              <a:rPr lang="en-US" altLang="en-US" sz="2400" u="sng" dirty="0">
                <a:solidFill>
                  <a:srgbClr val="FFFF00"/>
                </a:solidFill>
                <a:latin typeface="Arial Black" panose="020B0A04020102020204" pitchFamily="34" charset="0"/>
              </a:rPr>
              <a:t>Great Commission</a:t>
            </a:r>
            <a:r>
              <a:rPr lang="en-US" altLang="en-US" sz="2400" dirty="0">
                <a:solidFill>
                  <a:srgbClr val="FFFF00"/>
                </a:solidFill>
                <a:latin typeface="Arial Black" panose="020B0A04020102020204" pitchFamily="34" charset="0"/>
              </a:rPr>
              <a:t>: Matthew 28:18-20, And Jesus came and said to them,</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"All authority</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in heaven and on earth has been given to me. Go therefore and</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make disciples of</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all nations,</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baptizing them</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in</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the name of the Father and of the Son and of the Holy Spirit, teaching them</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to observe all that</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I have commanded you. And behold,</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I am with you always, to</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the end of the age."</a:t>
            </a:r>
          </a:p>
          <a:p>
            <a:pPr algn="l"/>
            <a:endParaRPr lang="en-US" altLang="en-US" sz="2400" u="sng" dirty="0">
              <a:solidFill>
                <a:srgbClr val="FFFF00"/>
              </a:solidFill>
              <a:latin typeface="Arial Black" panose="020B0A04020102020204" pitchFamily="34" charset="0"/>
            </a:endParaRPr>
          </a:p>
          <a:p>
            <a:pPr algn="l"/>
            <a:r>
              <a:rPr lang="en-US" altLang="en-US" sz="2400" u="sng" dirty="0">
                <a:solidFill>
                  <a:srgbClr val="FFFF00"/>
                </a:solidFill>
                <a:latin typeface="Arial Black" panose="020B0A04020102020204" pitchFamily="34" charset="0"/>
              </a:rPr>
              <a:t>Future</a:t>
            </a:r>
            <a:r>
              <a:rPr lang="en-US" altLang="en-US" sz="2400" dirty="0">
                <a:solidFill>
                  <a:srgbClr val="FFFF00"/>
                </a:solidFill>
                <a:latin typeface="Arial Black" panose="020B0A04020102020204" pitchFamily="34" charset="0"/>
              </a:rPr>
              <a:t>:</a:t>
            </a:r>
          </a:p>
          <a:p>
            <a:pPr algn="l"/>
            <a:r>
              <a:rPr lang="en-US" altLang="en-US" sz="2400" u="sng" dirty="0">
                <a:solidFill>
                  <a:srgbClr val="FFFF00"/>
                </a:solidFill>
                <a:latin typeface="Arial Black" panose="020B0A04020102020204" pitchFamily="34" charset="0"/>
              </a:rPr>
              <a:t>Fire</a:t>
            </a:r>
            <a:r>
              <a:rPr lang="en-US" altLang="en-US" sz="2400" dirty="0">
                <a:solidFill>
                  <a:srgbClr val="FFFF00"/>
                </a:solidFill>
                <a:latin typeface="Arial Black" panose="020B0A04020102020204" pitchFamily="34" charset="0"/>
              </a:rPr>
              <a:t>: Matthew 3:11, … He will baptize you</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with the Holy Spirit and with</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fire., Luke 3:16, He will baptize you</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with the Holy Spirit and with</a:t>
            </a:r>
            <a:r>
              <a:rPr lang="en-US" altLang="en-US" sz="2400" b="1" dirty="0">
                <a:solidFill>
                  <a:srgbClr val="FFFF00"/>
                </a:solidFill>
                <a:latin typeface="Arial Black" panose="020B0A04020102020204" pitchFamily="34" charset="0"/>
              </a:rPr>
              <a:t> </a:t>
            </a:r>
            <a:r>
              <a:rPr lang="en-US" altLang="en-US" sz="2400" dirty="0">
                <a:solidFill>
                  <a:srgbClr val="FFFF00"/>
                </a:solidFill>
                <a:latin typeface="Arial Black" panose="020B0A04020102020204" pitchFamily="34" charset="0"/>
              </a:rPr>
              <a:t>fire. </a:t>
            </a:r>
            <a:endParaRPr lang="en-US" altLang="en-US" sz="2400" dirty="0">
              <a:latin typeface="Arial Black" panose="020B0A04020102020204" pitchFamily="34" charset="0"/>
            </a:endParaRPr>
          </a:p>
          <a:p>
            <a:pPr algn="l"/>
            <a:endParaRPr lang="en-US" altLang="en-US" sz="2400" dirty="0">
              <a:latin typeface="Arial Black" panose="020B0A04020102020204" pitchFamily="34" charset="0"/>
            </a:endParaRPr>
          </a:p>
          <a:p>
            <a:pPr algn="l"/>
            <a:endParaRPr lang="en-US" altLang="en-US" sz="2400" dirty="0">
              <a:latin typeface="Arial Black" panose="020B0A04020102020204" pitchFamily="34" charset="0"/>
            </a:endParaRPr>
          </a:p>
          <a:p>
            <a:pPr algn="l"/>
            <a:endParaRPr lang="en-US" altLang="en-US" dirty="0">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29B78-DC0D-2EAF-A786-FA7A90AA01B2}"/>
              </a:ext>
            </a:extLst>
          </p:cNvPr>
          <p:cNvSpPr>
            <a:spLocks noGrp="1" noChangeArrowheads="1"/>
          </p:cNvSpPr>
          <p:nvPr>
            <p:ph type="ctrTitle"/>
          </p:nvPr>
        </p:nvSpPr>
        <p:spPr>
          <a:xfrm>
            <a:off x="228600" y="56950"/>
            <a:ext cx="8686800" cy="1066800"/>
          </a:xfrm>
        </p:spPr>
        <p:txBody>
          <a:bodyPr/>
          <a:lstStyle/>
          <a:p>
            <a:r>
              <a:rPr lang="en-US" altLang="en-US" sz="4000" dirty="0">
                <a:solidFill>
                  <a:srgbClr val="FFFF00"/>
                </a:solidFill>
                <a:latin typeface="Arial Black" panose="020B0A04020102020204" pitchFamily="34" charset="0"/>
              </a:rPr>
              <a:t>One Baptism Of Ephesians 4:5</a:t>
            </a:r>
          </a:p>
        </p:txBody>
      </p:sp>
      <p:sp>
        <p:nvSpPr>
          <p:cNvPr id="3" name="Subtitle 2">
            <a:extLst>
              <a:ext uri="{FF2B5EF4-FFF2-40B4-BE49-F238E27FC236}">
                <a16:creationId xmlns:a16="http://schemas.microsoft.com/office/drawing/2014/main" id="{2B046873-DA55-DF6A-8302-F0FF469424E2}"/>
              </a:ext>
            </a:extLst>
          </p:cNvPr>
          <p:cNvSpPr>
            <a:spLocks noGrp="1" noChangeArrowheads="1"/>
          </p:cNvSpPr>
          <p:nvPr>
            <p:ph type="subTitle" idx="1"/>
          </p:nvPr>
        </p:nvSpPr>
        <p:spPr>
          <a:xfrm>
            <a:off x="38500" y="1066800"/>
            <a:ext cx="9067800" cy="5562600"/>
          </a:xfrm>
        </p:spPr>
        <p:txBody>
          <a:bodyPr/>
          <a:lstStyle/>
          <a:p>
            <a:pPr algn="l"/>
            <a:r>
              <a:rPr lang="en-US" altLang="en-US" dirty="0">
                <a:solidFill>
                  <a:srgbClr val="FFFF00"/>
                </a:solidFill>
                <a:latin typeface="Arial Black" panose="020B0A04020102020204" pitchFamily="34" charset="0"/>
              </a:rPr>
              <a:t>one Lord, one faith, one baptism, </a:t>
            </a:r>
          </a:p>
          <a:p>
            <a:pPr algn="l"/>
            <a:r>
              <a:rPr lang="en-US" altLang="en-US" dirty="0">
                <a:solidFill>
                  <a:srgbClr val="FFFF00"/>
                </a:solidFill>
                <a:latin typeface="Arial Black" panose="020B0A04020102020204" pitchFamily="34" charset="0"/>
              </a:rPr>
              <a:t>Ephesians 4:5</a:t>
            </a:r>
          </a:p>
          <a:p>
            <a:pPr algn="l"/>
            <a:endParaRPr lang="en-US" altLang="en-US" dirty="0">
              <a:solidFill>
                <a:srgbClr val="FFFF00"/>
              </a:solidFill>
              <a:latin typeface="Arial Black" panose="020B0A04020102020204" pitchFamily="34" charset="0"/>
            </a:endParaRPr>
          </a:p>
          <a:p>
            <a:pPr algn="l"/>
            <a:r>
              <a:rPr lang="en-US" altLang="en-US" dirty="0">
                <a:solidFill>
                  <a:srgbClr val="FFFF00"/>
                </a:solidFill>
                <a:latin typeface="Arial Black" panose="020B0A04020102020204" pitchFamily="34" charset="0"/>
              </a:rPr>
              <a:t>that he might sanctify her, having cleansed her by the washing of water with the word, so that he might present the church to himself in splendor, without spot or wrinkle or any such thing, that she might be holy and without blemish. Ephesians 5:26-27</a:t>
            </a:r>
          </a:p>
          <a:p>
            <a:pPr algn="l"/>
            <a:endParaRPr lang="en-US" altLang="en-US" dirty="0">
              <a:solidFill>
                <a:srgbClr val="FFFF00"/>
              </a:solidFill>
              <a:latin typeface="Arial Black" panose="020B0A04020102020204" pitchFamily="34" charset="0"/>
            </a:endParaRPr>
          </a:p>
          <a:p>
            <a:pPr algn="l"/>
            <a:endParaRPr lang="en-US" altLang="en-US" dirty="0">
              <a:latin typeface="Arial Black" panose="020B0A04020102020204" pitchFamily="34" charset="0"/>
            </a:endParaRPr>
          </a:p>
          <a:p>
            <a:pPr algn="l"/>
            <a:endParaRPr lang="en-US" altLang="en-US" dirty="0">
              <a:latin typeface="Arial Black" panose="020B0A04020102020204" pitchFamily="34" charset="0"/>
            </a:endParaRPr>
          </a:p>
          <a:p>
            <a:pPr algn="l"/>
            <a:endParaRPr lang="en-US" altLang="en-US" dirty="0">
              <a:latin typeface="Arial Black" panose="020B0A04020102020204" pitchFamily="34" charset="0"/>
            </a:endParaRPr>
          </a:p>
          <a:p>
            <a:pPr algn="l"/>
            <a:endParaRPr lang="en-US" altLang="en-US" dirty="0">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04C52F64-2154-BCE1-9DF5-386540DE46C3}"/>
              </a:ext>
            </a:extLst>
          </p:cNvPr>
          <p:cNvSpPr>
            <a:spLocks noChangeArrowheads="1"/>
          </p:cNvSpPr>
          <p:nvPr/>
        </p:nvSpPr>
        <p:spPr bwMode="auto">
          <a:xfrm>
            <a:off x="104275" y="138291"/>
            <a:ext cx="89916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What is Baptism? </a:t>
            </a:r>
          </a:p>
          <a:p>
            <a:pPr algn="ctr">
              <a:spcBef>
                <a:spcPct val="0"/>
              </a:spcBef>
              <a:buFontTx/>
              <a:buNone/>
            </a:pPr>
            <a:endParaRPr lang="en-US" altLang="en-US" sz="4400" dirty="0">
              <a:solidFill>
                <a:srgbClr val="FFFF00"/>
              </a:solidFill>
              <a:latin typeface="Arial Black" panose="020B0A04020102020204" pitchFamily="34" charset="0"/>
            </a:endParaRPr>
          </a:p>
          <a:p>
            <a:pPr>
              <a:spcBef>
                <a:spcPct val="0"/>
              </a:spcBef>
              <a:buFontTx/>
              <a:buNone/>
            </a:pPr>
            <a:r>
              <a:rPr lang="en-US" altLang="en-US" sz="4400" b="1" dirty="0">
                <a:solidFill>
                  <a:srgbClr val="FFFF00"/>
                </a:solidFill>
                <a:latin typeface="Arial Black" panose="020B0A04020102020204" pitchFamily="34" charset="0"/>
              </a:rPr>
              <a:t>Baptism is a “burial” or “immersion” in water: Romans 6:3-4;</a:t>
            </a:r>
          </a:p>
          <a:p>
            <a:pPr>
              <a:spcBef>
                <a:spcPct val="0"/>
              </a:spcBef>
              <a:buFontTx/>
              <a:buNone/>
            </a:pPr>
            <a:r>
              <a:rPr lang="en-US" altLang="en-US" sz="4400" b="1" dirty="0">
                <a:solidFill>
                  <a:srgbClr val="FFFF00"/>
                </a:solidFill>
                <a:latin typeface="Arial Black" panose="020B0A04020102020204" pitchFamily="34" charset="0"/>
              </a:rPr>
              <a:t>Colossians 2:12-13 </a:t>
            </a:r>
            <a:endParaRPr lang="en-US" altLang="en-US" sz="4400" dirty="0">
              <a:solidFill>
                <a:srgbClr val="FFFF00"/>
              </a:solidFill>
              <a:latin typeface="Arial Black" panose="020B0A04020102020204" pitchFamily="34" charset="0"/>
            </a:endParaRPr>
          </a:p>
          <a:p>
            <a:pPr>
              <a:spcBef>
                <a:spcPct val="0"/>
              </a:spcBef>
              <a:buFontTx/>
              <a:buNone/>
            </a:pPr>
            <a:endParaRPr lang="en-US" altLang="en-US" sz="4400" b="1" dirty="0">
              <a:solidFill>
                <a:srgbClr val="FFFF00"/>
              </a:solidFill>
              <a:latin typeface="Arial Black" panose="020B0A04020102020204" pitchFamily="34" charset="0"/>
            </a:endParaRPr>
          </a:p>
          <a:p>
            <a:pPr>
              <a:spcBef>
                <a:spcPct val="0"/>
              </a:spcBef>
              <a:buFontTx/>
              <a:buNone/>
            </a:pPr>
            <a:r>
              <a:rPr lang="en-US" altLang="en-US" sz="4400" b="1" dirty="0">
                <a:solidFill>
                  <a:srgbClr val="FFFF00"/>
                </a:solidFill>
                <a:latin typeface="Arial Black" panose="020B0A04020102020204" pitchFamily="34" charset="0"/>
              </a:rPr>
              <a:t>Baptism is in water:</a:t>
            </a:r>
          </a:p>
          <a:p>
            <a:pPr>
              <a:spcBef>
                <a:spcPct val="0"/>
              </a:spcBef>
              <a:buFontTx/>
              <a:buNone/>
            </a:pPr>
            <a:r>
              <a:rPr lang="en-US" altLang="en-US" sz="4400" b="1" dirty="0">
                <a:solidFill>
                  <a:srgbClr val="FFFF00"/>
                </a:solidFill>
                <a:latin typeface="Arial Black" panose="020B0A04020102020204" pitchFamily="34" charset="0"/>
              </a:rPr>
              <a:t>Acts 8:36-38; Acts 10:47 </a:t>
            </a:r>
            <a:endParaRPr lang="en-US" altLang="en-US" sz="4400" dirty="0">
              <a:solidFill>
                <a:srgbClr val="FFFF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a:extLst>
              <a:ext uri="{FF2B5EF4-FFF2-40B4-BE49-F238E27FC236}">
                <a16:creationId xmlns:a16="http://schemas.microsoft.com/office/drawing/2014/main" id="{8862DC55-31C6-BBF1-76CB-747CD6BBFBDA}"/>
              </a:ext>
            </a:extLst>
          </p:cNvPr>
          <p:cNvSpPr>
            <a:spLocks noChangeArrowheads="1"/>
          </p:cNvSpPr>
          <p:nvPr/>
        </p:nvSpPr>
        <p:spPr bwMode="auto">
          <a:xfrm>
            <a:off x="152400" y="103188"/>
            <a:ext cx="8839200"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3600" b="1" dirty="0">
                <a:solidFill>
                  <a:srgbClr val="FFFF00"/>
                </a:solidFill>
                <a:latin typeface="Arial Black" panose="020B0A04020102020204" pitchFamily="34" charset="0"/>
              </a:rPr>
              <a:t>Where did Baptism come from?</a:t>
            </a:r>
          </a:p>
          <a:p>
            <a:pPr algn="ctr">
              <a:spcBef>
                <a:spcPct val="0"/>
              </a:spcBef>
              <a:buFontTx/>
              <a:buNone/>
            </a:pPr>
            <a:endParaRPr lang="en-US" altLang="en-US" sz="3600" b="1" dirty="0">
              <a:solidFill>
                <a:srgbClr val="FFFF00"/>
              </a:solidFill>
              <a:latin typeface="Arial Black" panose="020B0A04020102020204" pitchFamily="34" charset="0"/>
            </a:endParaRPr>
          </a:p>
          <a:p>
            <a:pPr algn="ctr">
              <a:spcBef>
                <a:spcPct val="0"/>
              </a:spcBef>
              <a:buFontTx/>
              <a:buNone/>
            </a:pPr>
            <a:endParaRPr lang="en-US" altLang="en-US" sz="3600" b="1" dirty="0">
              <a:solidFill>
                <a:srgbClr val="FFFF00"/>
              </a:solidFill>
              <a:latin typeface="Arial Black" panose="020B0A04020102020204" pitchFamily="34" charset="0"/>
            </a:endParaRPr>
          </a:p>
          <a:p>
            <a:pPr algn="ctr">
              <a:spcBef>
                <a:spcPct val="0"/>
              </a:spcBef>
              <a:buFontTx/>
              <a:buNone/>
            </a:pP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Instituted and commanded by Christ: Matthew 28:19-20 </a:t>
            </a:r>
          </a:p>
          <a:p>
            <a:pPr>
              <a:spcBef>
                <a:spcPct val="0"/>
              </a:spcBef>
              <a:buFontTx/>
              <a:buNone/>
            </a:pP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Taught and commanded by the disciples: Acts 2:38; 10:48 </a:t>
            </a:r>
            <a:endParaRPr lang="en-US" altLang="en-US" sz="3600" dirty="0">
              <a:solidFill>
                <a:srgbClr val="FFFF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2">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268CFF19-DC62-76BC-5F97-FB8F5743EFD2}"/>
              </a:ext>
            </a:extLst>
          </p:cNvPr>
          <p:cNvSpPr>
            <a:spLocks noChangeArrowheads="1"/>
          </p:cNvSpPr>
          <p:nvPr/>
        </p:nvSpPr>
        <p:spPr bwMode="auto">
          <a:xfrm>
            <a:off x="47325" y="76200"/>
            <a:ext cx="906780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3600" b="1" dirty="0">
                <a:solidFill>
                  <a:srgbClr val="FFFF00"/>
                </a:solidFill>
                <a:latin typeface="Arial Black" panose="020B0A04020102020204" pitchFamily="34" charset="0"/>
              </a:rPr>
              <a:t>Why Should Everyone Be Baptized?</a:t>
            </a:r>
            <a:endParaRPr lang="en-US" altLang="en-US" b="1" dirty="0">
              <a:solidFill>
                <a:srgbClr val="FFFF00"/>
              </a:solidFill>
              <a:latin typeface="Arial Black" panose="020B0A04020102020204" pitchFamily="34" charset="0"/>
            </a:endParaRPr>
          </a:p>
          <a:p>
            <a:pPr algn="ctr">
              <a:spcBef>
                <a:spcPct val="0"/>
              </a:spcBef>
              <a:buFontTx/>
              <a:buNone/>
            </a:pPr>
            <a:endParaRPr lang="en-US" altLang="en-US" dirty="0">
              <a:solidFill>
                <a:srgbClr val="FFFF00"/>
              </a:solidFill>
              <a:latin typeface="Arial Black" panose="020B0A04020102020204" pitchFamily="34" charset="0"/>
            </a:endParaRPr>
          </a:p>
          <a:p>
            <a:pPr>
              <a:spcBef>
                <a:spcPct val="0"/>
              </a:spcBef>
              <a:buFontTx/>
              <a:buNone/>
            </a:pPr>
            <a:endParaRPr lang="en-US" altLang="en-US" b="1" dirty="0">
              <a:solidFill>
                <a:srgbClr val="FFFF00"/>
              </a:solidFill>
              <a:latin typeface="Arial Black" panose="020B0A04020102020204" pitchFamily="34" charset="0"/>
            </a:endParaRPr>
          </a:p>
          <a:p>
            <a:pPr>
              <a:spcBef>
                <a:spcPct val="0"/>
              </a:spcBef>
              <a:buFontTx/>
              <a:buNone/>
            </a:pPr>
            <a:endParaRPr lang="en-US" altLang="en-US" b="1"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Baptism will remit sins: Acts 2:38; 22:16</a:t>
            </a:r>
            <a:endParaRPr lang="en-US" altLang="en-US"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Baptism saves us: 1 Peter 3:21</a:t>
            </a:r>
            <a:endParaRPr lang="en-US" altLang="en-US"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Baptism allows God to add us to the church: Acts 2:47 </a:t>
            </a:r>
            <a:endParaRPr lang="en-US" altLang="en-US" dirty="0">
              <a:solidFill>
                <a:srgbClr val="FFFF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6">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8D9E97DB-6FBB-CD44-73FA-6AED1E6EA63F}"/>
              </a:ext>
            </a:extLst>
          </p:cNvPr>
          <p:cNvSpPr>
            <a:spLocks noChangeArrowheads="1"/>
          </p:cNvSpPr>
          <p:nvPr/>
        </p:nvSpPr>
        <p:spPr bwMode="auto">
          <a:xfrm>
            <a:off x="152400" y="68044"/>
            <a:ext cx="8839200"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3600" b="1" dirty="0">
                <a:solidFill>
                  <a:srgbClr val="FFFF00"/>
                </a:solidFill>
                <a:latin typeface="Arial Black" panose="020B0A04020102020204" pitchFamily="34" charset="0"/>
              </a:rPr>
              <a:t>When should we be Baptized?</a:t>
            </a:r>
          </a:p>
          <a:p>
            <a:pPr algn="ctr">
              <a:spcBef>
                <a:spcPct val="0"/>
              </a:spcBef>
              <a:buFontTx/>
              <a:buNone/>
            </a:pPr>
            <a:endParaRPr lang="en-US" altLang="en-US" dirty="0">
              <a:solidFill>
                <a:srgbClr val="FFFF00"/>
              </a:solidFill>
              <a:latin typeface="Arial Black" panose="020B0A04020102020204" pitchFamily="34" charset="0"/>
            </a:endParaRPr>
          </a:p>
          <a:p>
            <a:pPr>
              <a:spcBef>
                <a:spcPct val="0"/>
              </a:spcBef>
              <a:buFontTx/>
              <a:buNone/>
            </a:pPr>
            <a:endParaRPr lang="en-US" altLang="en-US" b="1"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When we hear and gladly receive the Word: Romans 10:17; Acts 2:41</a:t>
            </a:r>
            <a:endParaRPr lang="en-US" altLang="en-US"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After we believe: John 3:16; 8:24</a:t>
            </a:r>
            <a:endParaRPr lang="en-US" altLang="en-US"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After we repent: Luke 13:3; Acts 2:38</a:t>
            </a:r>
            <a:endParaRPr lang="en-US" altLang="en-US"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After we confess Christ: Matthew 10:32; John 8:24</a:t>
            </a:r>
            <a:endParaRPr lang="en-US" altLang="en-US"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Immediately after we do these things: Acts 16:33</a:t>
            </a:r>
            <a:endParaRPr lang="en-US" altLang="en-US" dirty="0">
              <a:solidFill>
                <a:srgbClr val="FFFF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0">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17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596E682F-EEB9-08A0-875A-678A8F2B186B}"/>
              </a:ext>
            </a:extLst>
          </p:cNvPr>
          <p:cNvSpPr>
            <a:spLocks noChangeArrowheads="1"/>
          </p:cNvSpPr>
          <p:nvPr/>
        </p:nvSpPr>
        <p:spPr bwMode="auto">
          <a:xfrm>
            <a:off x="152400" y="161925"/>
            <a:ext cx="88392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Conclusion</a:t>
            </a:r>
          </a:p>
          <a:p>
            <a:pPr algn="ctr">
              <a:spcBef>
                <a:spcPct val="0"/>
              </a:spcBef>
              <a:buFontTx/>
              <a:buNone/>
            </a:pPr>
            <a:r>
              <a:rPr lang="en-US" altLang="en-US" sz="4400" b="1" dirty="0">
                <a:solidFill>
                  <a:srgbClr val="FFFF00"/>
                </a:solidFill>
                <a:latin typeface="Arial Black" panose="020B0A04020102020204" pitchFamily="34" charset="0"/>
              </a:rPr>
              <a:t> 	</a:t>
            </a:r>
          </a:p>
          <a:p>
            <a:pPr>
              <a:spcBef>
                <a:spcPct val="0"/>
              </a:spcBef>
              <a:buFontTx/>
              <a:buNone/>
            </a:pPr>
            <a:r>
              <a:rPr lang="en-US" altLang="en-US" sz="3600" b="1" dirty="0">
                <a:solidFill>
                  <a:srgbClr val="FFFF00"/>
                </a:solidFill>
                <a:latin typeface="Arial Black" panose="020B0A04020102020204" pitchFamily="34" charset="0"/>
              </a:rPr>
              <a:t>Have you been baptized?</a:t>
            </a: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Have you had your sins remitted?</a:t>
            </a: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Have you been united with Christ?</a:t>
            </a: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Have you been added to Christ’s church?</a:t>
            </a: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Are you on your way to heaven?</a:t>
            </a:r>
            <a:endParaRPr lang="en-US" altLang="en-US" sz="3600" dirty="0">
              <a:solidFill>
                <a:srgbClr val="FFFF00"/>
              </a:solidFill>
              <a:latin typeface="Arial Black" panose="020B0A04020102020204" pitchFamily="34" charset="0"/>
            </a:endParaRPr>
          </a:p>
          <a:p>
            <a:pPr>
              <a:spcBef>
                <a:spcPct val="0"/>
              </a:spcBef>
              <a:buFontTx/>
              <a:buNone/>
            </a:pPr>
            <a:r>
              <a:rPr lang="en-US" altLang="en-US" sz="3600" b="1" dirty="0">
                <a:solidFill>
                  <a:srgbClr val="FFFF00"/>
                </a:solidFill>
                <a:latin typeface="Arial Black" panose="020B0A04020102020204" pitchFamily="34" charset="0"/>
              </a:rPr>
              <a:t>What is your condition today?</a:t>
            </a:r>
            <a:endParaRPr lang="en-US" altLang="en-US" sz="3600" dirty="0">
              <a:solidFill>
                <a:srgbClr val="FFFF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4">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194">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19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2155</TotalTime>
  <Words>794</Words>
  <Application>Microsoft Office PowerPoint</Application>
  <PresentationFormat>On-screen Show (4:3)</PresentationFormat>
  <Paragraphs>121</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Times New Roman</vt:lpstr>
      <vt:lpstr>Office Theme</vt:lpstr>
      <vt:lpstr>PowerPoint Presentation</vt:lpstr>
      <vt:lpstr>Six Baptisms Of the Bible</vt:lpstr>
      <vt:lpstr>Six Baptisms Of the Bible</vt:lpstr>
      <vt:lpstr>One Baptism Of Ephesians 4:5</vt:lpstr>
      <vt:lpstr>PowerPoint Presentation</vt:lpstr>
      <vt:lpstr>PowerPoint Presentation</vt:lpstr>
      <vt:lpstr>PowerPoint Presentation</vt:lpstr>
      <vt:lpstr>PowerPoint Presentation</vt:lpstr>
      <vt:lpstr>PowerPoint Presentation</vt:lpstr>
      <vt:lpstr>PowerPoint Presentation</vt:lpstr>
    </vt:vector>
  </TitlesOfParts>
  <Company>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Baptism And What It Does</dc:title>
  <dc:creator>Shawn Yon; Steve Wallace</dc:creator>
  <cp:lastModifiedBy>Richard Lidh</cp:lastModifiedBy>
  <cp:revision>78</cp:revision>
  <cp:lastPrinted>2024-09-08T01:21:38Z</cp:lastPrinted>
  <dcterms:created xsi:type="dcterms:W3CDTF">2007-04-27T21:04:52Z</dcterms:created>
  <dcterms:modified xsi:type="dcterms:W3CDTF">2024-09-08T01:22:20Z</dcterms:modified>
</cp:coreProperties>
</file>